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</p:sldMasterIdLst>
  <p:notesMasterIdLst>
    <p:notesMasterId r:id="rId24"/>
  </p:notesMasterIdLst>
  <p:sldIdLst>
    <p:sldId id="261" r:id="rId6"/>
    <p:sldId id="264" r:id="rId7"/>
    <p:sldId id="267" r:id="rId8"/>
    <p:sldId id="312" r:id="rId9"/>
    <p:sldId id="313" r:id="rId10"/>
    <p:sldId id="314" r:id="rId11"/>
    <p:sldId id="315" r:id="rId12"/>
    <p:sldId id="275" r:id="rId13"/>
    <p:sldId id="276" r:id="rId14"/>
    <p:sldId id="277" r:id="rId15"/>
    <p:sldId id="316" r:id="rId16"/>
    <p:sldId id="279" r:id="rId17"/>
    <p:sldId id="302" r:id="rId18"/>
    <p:sldId id="303" r:id="rId19"/>
    <p:sldId id="281" r:id="rId20"/>
    <p:sldId id="288" r:id="rId21"/>
    <p:sldId id="317" r:id="rId22"/>
    <p:sldId id="29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1" userDrawn="1">
          <p15:clr>
            <a:srgbClr val="A4A3A4"/>
          </p15:clr>
        </p15:guide>
        <p15:guide id="2" pos="2298" userDrawn="1">
          <p15:clr>
            <a:srgbClr val="A4A3A4"/>
          </p15:clr>
        </p15:guide>
        <p15:guide id="3" pos="3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AF"/>
    <a:srgbClr val="F3C700"/>
    <a:srgbClr val="61911B"/>
    <a:srgbClr val="78B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18" autoAdjust="0"/>
  </p:normalViewPr>
  <p:slideViewPr>
    <p:cSldViewPr snapToGrid="0" showGuides="1">
      <p:cViewPr>
        <p:scale>
          <a:sx n="77" d="100"/>
          <a:sy n="77" d="100"/>
        </p:scale>
        <p:origin x="474" y="-12"/>
      </p:cViewPr>
      <p:guideLst>
        <p:guide orient="horz" pos="1661"/>
        <p:guide pos="2298"/>
        <p:guide pos="331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B68DE2-EF21-497E-96A8-FC6E96A4DAA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F07F60DE-4519-4BAC-8750-D9311745AEBF}">
      <dgm:prSet phldrT="[Texto]"/>
      <dgm:spPr/>
      <dgm:t>
        <a:bodyPr/>
        <a:lstStyle/>
        <a:p>
          <a:r>
            <a:rPr lang="es-GT" dirty="0" smtClean="0"/>
            <a:t>Estatus del Jefe de Agencia </a:t>
          </a:r>
          <a:endParaRPr lang="es-GT" dirty="0"/>
        </a:p>
      </dgm:t>
    </dgm:pt>
    <dgm:pt modelId="{7977992B-4C5D-471F-BED0-E95A54B03566}" type="parTrans" cxnId="{2CF9AEC2-E073-4772-859A-202B714C8E2D}">
      <dgm:prSet/>
      <dgm:spPr/>
      <dgm:t>
        <a:bodyPr/>
        <a:lstStyle/>
        <a:p>
          <a:endParaRPr lang="es-GT"/>
        </a:p>
      </dgm:t>
    </dgm:pt>
    <dgm:pt modelId="{E9CDDD8C-D5D8-454B-86E4-2EE31FEBDE16}" type="sibTrans" cxnId="{2CF9AEC2-E073-4772-859A-202B714C8E2D}">
      <dgm:prSet/>
      <dgm:spPr/>
      <dgm:t>
        <a:bodyPr/>
        <a:lstStyle/>
        <a:p>
          <a:endParaRPr lang="es-GT"/>
        </a:p>
      </dgm:t>
    </dgm:pt>
    <dgm:pt modelId="{2A19137F-067D-4D72-9229-76F86D833A20}">
      <dgm:prSet phldrT="[Texto]"/>
      <dgm:spPr/>
      <dgm:t>
        <a:bodyPr/>
        <a:lstStyle/>
        <a:p>
          <a:r>
            <a:rPr lang="es-GT" dirty="0" smtClean="0"/>
            <a:t>Periodo en el cargo</a:t>
          </a:r>
          <a:endParaRPr lang="es-GT" dirty="0"/>
        </a:p>
      </dgm:t>
    </dgm:pt>
    <dgm:pt modelId="{8F0E6808-2CD7-4A56-9203-E345F1BD0DF0}" type="parTrans" cxnId="{217EAB8C-24D3-4F46-B1EB-A7A98700D202}">
      <dgm:prSet/>
      <dgm:spPr/>
      <dgm:t>
        <a:bodyPr/>
        <a:lstStyle/>
        <a:p>
          <a:endParaRPr lang="es-GT"/>
        </a:p>
      </dgm:t>
    </dgm:pt>
    <dgm:pt modelId="{E86BA822-85A6-4C6F-B45E-67BBA8888BE3}" type="sibTrans" cxnId="{217EAB8C-24D3-4F46-B1EB-A7A98700D202}">
      <dgm:prSet/>
      <dgm:spPr/>
      <dgm:t>
        <a:bodyPr/>
        <a:lstStyle/>
        <a:p>
          <a:endParaRPr lang="es-GT"/>
        </a:p>
      </dgm:t>
    </dgm:pt>
    <dgm:pt modelId="{6CDB824F-1ED7-492A-A9E7-9E99A1E3ADD4}">
      <dgm:prSet phldrT="[Texto]"/>
      <dgm:spPr/>
      <dgm:t>
        <a:bodyPr/>
        <a:lstStyle/>
        <a:p>
          <a:r>
            <a:rPr lang="es-GT" dirty="0" smtClean="0"/>
            <a:t>Quien lo nombra </a:t>
          </a:r>
          <a:endParaRPr lang="es-GT" dirty="0"/>
        </a:p>
      </dgm:t>
    </dgm:pt>
    <dgm:pt modelId="{4FB5B187-40B4-4BC4-9DE1-CBAC06E7300D}" type="parTrans" cxnId="{5C68170C-17DB-4BE7-8D7E-EB03A8683DE4}">
      <dgm:prSet/>
      <dgm:spPr/>
      <dgm:t>
        <a:bodyPr/>
        <a:lstStyle/>
        <a:p>
          <a:endParaRPr lang="es-GT"/>
        </a:p>
      </dgm:t>
    </dgm:pt>
    <dgm:pt modelId="{3238FF66-2691-4B05-A9DA-9879C5B171DF}" type="sibTrans" cxnId="{5C68170C-17DB-4BE7-8D7E-EB03A8683DE4}">
      <dgm:prSet/>
      <dgm:spPr/>
      <dgm:t>
        <a:bodyPr/>
        <a:lstStyle/>
        <a:p>
          <a:endParaRPr lang="es-GT"/>
        </a:p>
      </dgm:t>
    </dgm:pt>
    <dgm:pt modelId="{D651C15C-9D59-42A9-B6F4-D58E3354E5A7}">
      <dgm:prSet phldrT="[Texto]"/>
      <dgm:spPr/>
      <dgm:t>
        <a:bodyPr/>
        <a:lstStyle/>
        <a:p>
          <a:r>
            <a:rPr lang="es-GT" dirty="0" smtClean="0"/>
            <a:t>Estatus de Junta Directiva </a:t>
          </a:r>
          <a:endParaRPr lang="es-GT" dirty="0"/>
        </a:p>
      </dgm:t>
    </dgm:pt>
    <dgm:pt modelId="{B25950AA-6EAC-41BB-9351-201544C39AA6}" type="parTrans" cxnId="{3C133E62-0C4D-4497-91B4-EEBA9F1FC836}">
      <dgm:prSet/>
      <dgm:spPr/>
      <dgm:t>
        <a:bodyPr/>
        <a:lstStyle/>
        <a:p>
          <a:endParaRPr lang="es-GT"/>
        </a:p>
      </dgm:t>
    </dgm:pt>
    <dgm:pt modelId="{B3A7A568-9A93-4DB8-B04E-0B3778B3A338}" type="sibTrans" cxnId="{3C133E62-0C4D-4497-91B4-EEBA9F1FC836}">
      <dgm:prSet/>
      <dgm:spPr/>
      <dgm:t>
        <a:bodyPr/>
        <a:lstStyle/>
        <a:p>
          <a:endParaRPr lang="es-GT"/>
        </a:p>
      </dgm:t>
    </dgm:pt>
    <dgm:pt modelId="{3C4C177C-3749-4863-BABE-89EC141A5F48}">
      <dgm:prSet phldrT="[Texto]"/>
      <dgm:spPr/>
      <dgm:t>
        <a:bodyPr/>
        <a:lstStyle/>
        <a:p>
          <a:r>
            <a:rPr lang="es-GT" dirty="0" smtClean="0"/>
            <a:t>Periodo en el cargo </a:t>
          </a:r>
          <a:endParaRPr lang="es-GT" dirty="0"/>
        </a:p>
      </dgm:t>
    </dgm:pt>
    <dgm:pt modelId="{ADE07519-0F77-4E06-B6A9-9408C15D8187}" type="parTrans" cxnId="{8F74905C-CB21-4EFE-84DF-1BA696291468}">
      <dgm:prSet/>
      <dgm:spPr/>
      <dgm:t>
        <a:bodyPr/>
        <a:lstStyle/>
        <a:p>
          <a:endParaRPr lang="es-GT"/>
        </a:p>
      </dgm:t>
    </dgm:pt>
    <dgm:pt modelId="{F71788A5-4F01-47BF-A609-C063FCF98EF5}" type="sibTrans" cxnId="{8F74905C-CB21-4EFE-84DF-1BA696291468}">
      <dgm:prSet/>
      <dgm:spPr/>
      <dgm:t>
        <a:bodyPr/>
        <a:lstStyle/>
        <a:p>
          <a:endParaRPr lang="es-GT"/>
        </a:p>
      </dgm:t>
    </dgm:pt>
    <dgm:pt modelId="{B72573CC-66AC-4343-A628-04A69E3225FB}">
      <dgm:prSet phldrT="[Texto]"/>
      <dgm:spPr/>
      <dgm:t>
        <a:bodyPr/>
        <a:lstStyle/>
        <a:p>
          <a:r>
            <a:rPr lang="es-GT" dirty="0" smtClean="0"/>
            <a:t>Quien nombra a la Junta Directiva</a:t>
          </a:r>
          <a:endParaRPr lang="es-GT" dirty="0"/>
        </a:p>
      </dgm:t>
    </dgm:pt>
    <dgm:pt modelId="{D5C45725-7E97-4EB8-A075-17D4EC848463}" type="parTrans" cxnId="{D84E187A-2314-4DF5-9673-5A0FF1B86014}">
      <dgm:prSet/>
      <dgm:spPr/>
      <dgm:t>
        <a:bodyPr/>
        <a:lstStyle/>
        <a:p>
          <a:endParaRPr lang="es-GT"/>
        </a:p>
      </dgm:t>
    </dgm:pt>
    <dgm:pt modelId="{26CC9645-E327-4027-B754-CFB0C4C7AE88}" type="sibTrans" cxnId="{D84E187A-2314-4DF5-9673-5A0FF1B86014}">
      <dgm:prSet/>
      <dgm:spPr/>
      <dgm:t>
        <a:bodyPr/>
        <a:lstStyle/>
        <a:p>
          <a:endParaRPr lang="es-GT"/>
        </a:p>
      </dgm:t>
    </dgm:pt>
    <dgm:pt modelId="{7EEB799D-98DA-4A5E-8533-C232FB5539AB}">
      <dgm:prSet/>
      <dgm:spPr/>
      <dgm:t>
        <a:bodyPr/>
        <a:lstStyle/>
        <a:p>
          <a:r>
            <a:rPr lang="es-GT" dirty="0" smtClean="0"/>
            <a:t>Rel. Agencia con Gobierno y Parlamento</a:t>
          </a:r>
          <a:endParaRPr lang="es-GT" dirty="0"/>
        </a:p>
      </dgm:t>
    </dgm:pt>
    <dgm:pt modelId="{FBAA5670-3D9C-4BED-933B-F76069F3FB85}" type="parTrans" cxnId="{8BE0E604-E55E-4778-92F3-F4B30D811250}">
      <dgm:prSet/>
      <dgm:spPr/>
      <dgm:t>
        <a:bodyPr/>
        <a:lstStyle/>
        <a:p>
          <a:endParaRPr lang="es-GT"/>
        </a:p>
      </dgm:t>
    </dgm:pt>
    <dgm:pt modelId="{8D4FC04B-4955-491C-86B0-9A3621649643}" type="sibTrans" cxnId="{8BE0E604-E55E-4778-92F3-F4B30D811250}">
      <dgm:prSet/>
      <dgm:spPr/>
      <dgm:t>
        <a:bodyPr/>
        <a:lstStyle/>
        <a:p>
          <a:endParaRPr lang="es-GT"/>
        </a:p>
      </dgm:t>
    </dgm:pt>
    <dgm:pt modelId="{5D586F6B-3F02-4B21-AEF2-85B06329F38B}">
      <dgm:prSet/>
      <dgm:spPr/>
      <dgm:t>
        <a:bodyPr/>
        <a:lstStyle/>
        <a:p>
          <a:r>
            <a:rPr lang="es-GT" dirty="0" smtClean="0"/>
            <a:t>Se estipula formalmente la independencia de la agencia</a:t>
          </a:r>
          <a:endParaRPr lang="es-GT" dirty="0"/>
        </a:p>
      </dgm:t>
    </dgm:pt>
    <dgm:pt modelId="{0372BFE8-FB8D-45B7-8244-D92B69BD44B2}" type="parTrans" cxnId="{22DC54AC-AF90-44C2-9162-66E1E8273B08}">
      <dgm:prSet/>
      <dgm:spPr/>
      <dgm:t>
        <a:bodyPr/>
        <a:lstStyle/>
        <a:p>
          <a:endParaRPr lang="es-GT"/>
        </a:p>
      </dgm:t>
    </dgm:pt>
    <dgm:pt modelId="{43C92820-A307-40E6-B06D-80FD622D7D6F}" type="sibTrans" cxnId="{22DC54AC-AF90-44C2-9162-66E1E8273B08}">
      <dgm:prSet/>
      <dgm:spPr/>
      <dgm:t>
        <a:bodyPr/>
        <a:lstStyle/>
        <a:p>
          <a:endParaRPr lang="es-GT"/>
        </a:p>
      </dgm:t>
    </dgm:pt>
    <dgm:pt modelId="{E083CC88-4011-44D4-A27C-19431996A629}">
      <dgm:prSet/>
      <dgm:spPr/>
      <dgm:t>
        <a:bodyPr/>
        <a:lstStyle/>
        <a:p>
          <a:r>
            <a:rPr lang="es-GT" dirty="0" smtClean="0"/>
            <a:t>Obligaciones de la agencia ante el Gobierno </a:t>
          </a:r>
          <a:endParaRPr lang="es-GT" dirty="0"/>
        </a:p>
      </dgm:t>
    </dgm:pt>
    <dgm:pt modelId="{C078A332-AC93-48D5-9201-AF16C3F9D977}" type="parTrans" cxnId="{32BCC792-E715-4FE1-AF73-A6A67E484AFC}">
      <dgm:prSet/>
      <dgm:spPr/>
      <dgm:t>
        <a:bodyPr/>
        <a:lstStyle/>
        <a:p>
          <a:endParaRPr lang="es-GT"/>
        </a:p>
      </dgm:t>
    </dgm:pt>
    <dgm:pt modelId="{73200A48-61E3-4ADA-BC2F-F5FA22D0931D}" type="sibTrans" cxnId="{32BCC792-E715-4FE1-AF73-A6A67E484AFC}">
      <dgm:prSet/>
      <dgm:spPr/>
      <dgm:t>
        <a:bodyPr/>
        <a:lstStyle/>
        <a:p>
          <a:endParaRPr lang="es-GT"/>
        </a:p>
      </dgm:t>
    </dgm:pt>
    <dgm:pt modelId="{09D17898-359C-4AC9-9FCC-041D3308F217}">
      <dgm:prSet/>
      <dgm:spPr/>
      <dgm:t>
        <a:bodyPr/>
        <a:lstStyle/>
        <a:p>
          <a:r>
            <a:rPr lang="es-GT" dirty="0" smtClean="0"/>
            <a:t>Autonomía Financiera y Organizacional </a:t>
          </a:r>
          <a:endParaRPr lang="es-GT" dirty="0"/>
        </a:p>
      </dgm:t>
    </dgm:pt>
    <dgm:pt modelId="{9C1405C3-4E5E-45C4-8B8E-983D863A47A0}" type="parTrans" cxnId="{CB8D7EF5-2D36-4552-BB60-2C5DBDF2C117}">
      <dgm:prSet/>
      <dgm:spPr/>
      <dgm:t>
        <a:bodyPr/>
        <a:lstStyle/>
        <a:p>
          <a:endParaRPr lang="es-GT"/>
        </a:p>
      </dgm:t>
    </dgm:pt>
    <dgm:pt modelId="{28BF3F2A-07B9-411E-AE21-BD1A9F0486F8}" type="sibTrans" cxnId="{CB8D7EF5-2D36-4552-BB60-2C5DBDF2C117}">
      <dgm:prSet/>
      <dgm:spPr/>
      <dgm:t>
        <a:bodyPr/>
        <a:lstStyle/>
        <a:p>
          <a:endParaRPr lang="es-GT"/>
        </a:p>
      </dgm:t>
    </dgm:pt>
    <dgm:pt modelId="{31C33DEC-C76F-4926-BEBB-AEDB77B4447F}">
      <dgm:prSet/>
      <dgm:spPr/>
      <dgm:t>
        <a:bodyPr/>
        <a:lstStyle/>
        <a:p>
          <a:r>
            <a:rPr lang="es-GT" dirty="0" smtClean="0"/>
            <a:t>Origen del Presupuesto </a:t>
          </a:r>
          <a:endParaRPr lang="es-GT" dirty="0"/>
        </a:p>
      </dgm:t>
    </dgm:pt>
    <dgm:pt modelId="{2A1B363D-B121-4C53-AB18-088EE42D85A0}" type="parTrans" cxnId="{3269B7AB-4CD7-4000-8704-98BA6C22D073}">
      <dgm:prSet/>
      <dgm:spPr/>
      <dgm:t>
        <a:bodyPr/>
        <a:lstStyle/>
        <a:p>
          <a:endParaRPr lang="es-GT"/>
        </a:p>
      </dgm:t>
    </dgm:pt>
    <dgm:pt modelId="{90390020-957B-44A6-AF87-5D96D7F88067}" type="sibTrans" cxnId="{3269B7AB-4CD7-4000-8704-98BA6C22D073}">
      <dgm:prSet/>
      <dgm:spPr/>
      <dgm:t>
        <a:bodyPr/>
        <a:lstStyle/>
        <a:p>
          <a:endParaRPr lang="es-GT"/>
        </a:p>
      </dgm:t>
    </dgm:pt>
    <dgm:pt modelId="{BC88985F-427A-4A36-B11A-F0316BEBC2BC}">
      <dgm:prSet/>
      <dgm:spPr/>
      <dgm:t>
        <a:bodyPr/>
        <a:lstStyle/>
        <a:p>
          <a:r>
            <a:rPr lang="es-GT" dirty="0" smtClean="0"/>
            <a:t>Quien controla el presupuesto </a:t>
          </a:r>
          <a:endParaRPr lang="es-GT" dirty="0"/>
        </a:p>
      </dgm:t>
    </dgm:pt>
    <dgm:pt modelId="{40BD8A42-E798-4D00-9862-287E84FCEDC3}" type="parTrans" cxnId="{3DEF7EDF-94DC-42E8-832E-8E49192F3864}">
      <dgm:prSet/>
      <dgm:spPr/>
      <dgm:t>
        <a:bodyPr/>
        <a:lstStyle/>
        <a:p>
          <a:endParaRPr lang="es-GT"/>
        </a:p>
      </dgm:t>
    </dgm:pt>
    <dgm:pt modelId="{58636EB2-FB76-4F72-AE26-E90D31FD421E}" type="sibTrans" cxnId="{3DEF7EDF-94DC-42E8-832E-8E49192F3864}">
      <dgm:prSet/>
      <dgm:spPr/>
      <dgm:t>
        <a:bodyPr/>
        <a:lstStyle/>
        <a:p>
          <a:endParaRPr lang="es-GT"/>
        </a:p>
      </dgm:t>
    </dgm:pt>
    <dgm:pt modelId="{434C1E84-F9A9-4FD5-9448-948D9CE212E3}">
      <dgm:prSet/>
      <dgm:spPr/>
      <dgm:t>
        <a:bodyPr/>
        <a:lstStyle/>
        <a:p>
          <a:r>
            <a:rPr lang="es-GT" dirty="0" smtClean="0"/>
            <a:t>Competencias Regulatorias </a:t>
          </a:r>
          <a:endParaRPr lang="es-GT" dirty="0"/>
        </a:p>
      </dgm:t>
    </dgm:pt>
    <dgm:pt modelId="{B76EDE46-A9C8-47DE-8E58-8F27D4A6D2AB}" type="parTrans" cxnId="{831188A8-D0BF-4727-ACF8-4C5551E7410B}">
      <dgm:prSet/>
      <dgm:spPr/>
      <dgm:t>
        <a:bodyPr/>
        <a:lstStyle/>
        <a:p>
          <a:endParaRPr lang="es-GT"/>
        </a:p>
      </dgm:t>
    </dgm:pt>
    <dgm:pt modelId="{94710471-C802-4AAC-B7E2-B66A75C488F4}" type="sibTrans" cxnId="{831188A8-D0BF-4727-ACF8-4C5551E7410B}">
      <dgm:prSet/>
      <dgm:spPr/>
      <dgm:t>
        <a:bodyPr/>
        <a:lstStyle/>
        <a:p>
          <a:endParaRPr lang="es-GT"/>
        </a:p>
      </dgm:t>
    </dgm:pt>
    <dgm:pt modelId="{8C3C1C11-37A1-4A8C-9F67-F056DD50EEAD}">
      <dgm:prSet/>
      <dgm:spPr/>
      <dgm:t>
        <a:bodyPr/>
        <a:lstStyle/>
        <a:p>
          <a:r>
            <a:rPr lang="es-GT" dirty="0" smtClean="0"/>
            <a:t>Quien el competente para regular en el sector </a:t>
          </a:r>
          <a:endParaRPr lang="es-GT" dirty="0"/>
        </a:p>
      </dgm:t>
    </dgm:pt>
    <dgm:pt modelId="{E173B03E-018D-4C15-87F2-51A0F1D427F6}" type="parTrans" cxnId="{FA0DD925-5E87-4D88-86DF-CBD436E241B4}">
      <dgm:prSet/>
      <dgm:spPr/>
      <dgm:t>
        <a:bodyPr/>
        <a:lstStyle/>
        <a:p>
          <a:endParaRPr lang="es-GT"/>
        </a:p>
      </dgm:t>
    </dgm:pt>
    <dgm:pt modelId="{C35AFC75-43B2-4648-A410-D1D2ADE2791F}" type="sibTrans" cxnId="{FA0DD925-5E87-4D88-86DF-CBD436E241B4}">
      <dgm:prSet/>
      <dgm:spPr/>
      <dgm:t>
        <a:bodyPr/>
        <a:lstStyle/>
        <a:p>
          <a:endParaRPr lang="es-GT"/>
        </a:p>
      </dgm:t>
    </dgm:pt>
    <dgm:pt modelId="{66353DCA-DC70-4FD6-BCFA-F2B1A68D41DD}">
      <dgm:prSet/>
      <dgm:spPr/>
      <dgm:t>
        <a:bodyPr/>
        <a:lstStyle/>
        <a:p>
          <a:r>
            <a:rPr lang="es-GT" dirty="0" smtClean="0"/>
            <a:t>Condiciones de Despido</a:t>
          </a:r>
          <a:endParaRPr lang="es-GT" dirty="0"/>
        </a:p>
      </dgm:t>
    </dgm:pt>
    <dgm:pt modelId="{B74C4F77-8BD8-4A4D-BC37-26E0262066B8}" type="parTrans" cxnId="{12A5D079-D1DC-4E15-BB89-73DDB8E3F45C}">
      <dgm:prSet/>
      <dgm:spPr/>
      <dgm:t>
        <a:bodyPr/>
        <a:lstStyle/>
        <a:p>
          <a:endParaRPr lang="es-GT"/>
        </a:p>
      </dgm:t>
    </dgm:pt>
    <dgm:pt modelId="{409F3D98-4FF6-4812-B7D5-7E3620E606AD}" type="sibTrans" cxnId="{12A5D079-D1DC-4E15-BB89-73DDB8E3F45C}">
      <dgm:prSet/>
      <dgm:spPr/>
      <dgm:t>
        <a:bodyPr/>
        <a:lstStyle/>
        <a:p>
          <a:endParaRPr lang="es-GT"/>
        </a:p>
      </dgm:t>
    </dgm:pt>
    <dgm:pt modelId="{BF0FCC33-1A67-4A3B-8EE7-6201A58E70AC}">
      <dgm:prSet/>
      <dgm:spPr/>
      <dgm:t>
        <a:bodyPr/>
        <a:lstStyle/>
        <a:p>
          <a:r>
            <a:rPr lang="es-GT" dirty="0" smtClean="0"/>
            <a:t>Puede ocupar otros cargo de Gobierno </a:t>
          </a:r>
          <a:endParaRPr lang="es-GT" dirty="0"/>
        </a:p>
      </dgm:t>
    </dgm:pt>
    <dgm:pt modelId="{655D5A61-735F-40BC-AA24-C770B9C342BB}" type="parTrans" cxnId="{E5AE75F5-9448-49A1-945B-D2F96FC13D74}">
      <dgm:prSet/>
      <dgm:spPr/>
      <dgm:t>
        <a:bodyPr/>
        <a:lstStyle/>
        <a:p>
          <a:endParaRPr lang="es-GT"/>
        </a:p>
      </dgm:t>
    </dgm:pt>
    <dgm:pt modelId="{3B7F5AC0-2CC2-4CF0-B3BB-597FB173F935}" type="sibTrans" cxnId="{E5AE75F5-9448-49A1-945B-D2F96FC13D74}">
      <dgm:prSet/>
      <dgm:spPr/>
      <dgm:t>
        <a:bodyPr/>
        <a:lstStyle/>
        <a:p>
          <a:endParaRPr lang="es-GT"/>
        </a:p>
      </dgm:t>
    </dgm:pt>
    <dgm:pt modelId="{69C94515-0215-4B97-848A-96413369076F}">
      <dgm:prSet/>
      <dgm:spPr/>
      <dgm:t>
        <a:bodyPr/>
        <a:lstStyle/>
        <a:p>
          <a:r>
            <a:rPr lang="es-GT" dirty="0" smtClean="0"/>
            <a:t>Es renovable el nombramiento </a:t>
          </a:r>
          <a:endParaRPr lang="es-GT" dirty="0"/>
        </a:p>
      </dgm:t>
    </dgm:pt>
    <dgm:pt modelId="{BDC41DA3-25DF-4193-9EF7-EF9992EE63A9}" type="parTrans" cxnId="{3A12C647-45E1-430C-93CD-16767992E59F}">
      <dgm:prSet/>
      <dgm:spPr/>
      <dgm:t>
        <a:bodyPr/>
        <a:lstStyle/>
        <a:p>
          <a:endParaRPr lang="es-GT"/>
        </a:p>
      </dgm:t>
    </dgm:pt>
    <dgm:pt modelId="{37079009-7BF8-45ED-A2C6-87A051DD7310}" type="sibTrans" cxnId="{3A12C647-45E1-430C-93CD-16767992E59F}">
      <dgm:prSet/>
      <dgm:spPr/>
      <dgm:t>
        <a:bodyPr/>
        <a:lstStyle/>
        <a:p>
          <a:endParaRPr lang="es-GT"/>
        </a:p>
      </dgm:t>
    </dgm:pt>
    <dgm:pt modelId="{5870ADE1-3D0D-4938-B486-5E6178170B02}">
      <dgm:prSet/>
      <dgm:spPr/>
      <dgm:t>
        <a:bodyPr/>
        <a:lstStyle/>
        <a:p>
          <a:r>
            <a:rPr lang="es-GT" dirty="0" smtClean="0"/>
            <a:t>La independencia es requisito del nombramiento </a:t>
          </a:r>
          <a:endParaRPr lang="es-GT" dirty="0"/>
        </a:p>
      </dgm:t>
    </dgm:pt>
    <dgm:pt modelId="{1F9AC0F9-98ED-4113-B572-AEDEC39F0250}" type="parTrans" cxnId="{1E5B29B8-0CA7-4E54-8C29-ED827C7F12E5}">
      <dgm:prSet/>
      <dgm:spPr/>
      <dgm:t>
        <a:bodyPr/>
        <a:lstStyle/>
        <a:p>
          <a:endParaRPr lang="es-GT"/>
        </a:p>
      </dgm:t>
    </dgm:pt>
    <dgm:pt modelId="{9AC5CBC8-D1C4-4831-8891-FC98B3254348}" type="sibTrans" cxnId="{1E5B29B8-0CA7-4E54-8C29-ED827C7F12E5}">
      <dgm:prSet/>
      <dgm:spPr/>
      <dgm:t>
        <a:bodyPr/>
        <a:lstStyle/>
        <a:p>
          <a:endParaRPr lang="es-GT"/>
        </a:p>
      </dgm:t>
    </dgm:pt>
    <dgm:pt modelId="{964A376F-41CD-478B-AC16-49DE4250C527}">
      <dgm:prSet/>
      <dgm:spPr/>
      <dgm:t>
        <a:bodyPr/>
        <a:lstStyle/>
        <a:p>
          <a:r>
            <a:rPr lang="es-GT" dirty="0" smtClean="0"/>
            <a:t>Condiciones de Despido </a:t>
          </a:r>
          <a:endParaRPr lang="es-GT" dirty="0"/>
        </a:p>
      </dgm:t>
    </dgm:pt>
    <dgm:pt modelId="{857711E5-FCC8-47D0-BED0-BD3F04561AEC}" type="parTrans" cxnId="{EE057437-8371-46BC-BB9E-7A1F58600559}">
      <dgm:prSet/>
      <dgm:spPr/>
      <dgm:t>
        <a:bodyPr/>
        <a:lstStyle/>
        <a:p>
          <a:endParaRPr lang="es-GT"/>
        </a:p>
      </dgm:t>
    </dgm:pt>
    <dgm:pt modelId="{A86C65E4-592D-4745-87E7-4AD1B5B8C2B8}" type="sibTrans" cxnId="{EE057437-8371-46BC-BB9E-7A1F58600559}">
      <dgm:prSet/>
      <dgm:spPr/>
      <dgm:t>
        <a:bodyPr/>
        <a:lstStyle/>
        <a:p>
          <a:endParaRPr lang="es-GT"/>
        </a:p>
      </dgm:t>
    </dgm:pt>
    <dgm:pt modelId="{37385D03-01F5-43A0-9227-2A609662A544}">
      <dgm:prSet/>
      <dgm:spPr/>
      <dgm:t>
        <a:bodyPr/>
        <a:lstStyle/>
        <a:p>
          <a:r>
            <a:rPr lang="es-GT" dirty="0" smtClean="0"/>
            <a:t>Pueden ocupar otros cargos de Gobierno </a:t>
          </a:r>
          <a:endParaRPr lang="es-GT" dirty="0"/>
        </a:p>
      </dgm:t>
    </dgm:pt>
    <dgm:pt modelId="{3339BFC2-DC1A-4F70-8439-5165C5D5EEA7}" type="parTrans" cxnId="{1C4D0218-B2E4-4173-A14E-C2CA0FFCFEEB}">
      <dgm:prSet/>
      <dgm:spPr/>
      <dgm:t>
        <a:bodyPr/>
        <a:lstStyle/>
        <a:p>
          <a:endParaRPr lang="es-GT"/>
        </a:p>
      </dgm:t>
    </dgm:pt>
    <dgm:pt modelId="{1EA2D86F-9BF7-44F4-91BD-9AB28975EBC9}" type="sibTrans" cxnId="{1C4D0218-B2E4-4173-A14E-C2CA0FFCFEEB}">
      <dgm:prSet/>
      <dgm:spPr/>
      <dgm:t>
        <a:bodyPr/>
        <a:lstStyle/>
        <a:p>
          <a:endParaRPr lang="es-GT"/>
        </a:p>
      </dgm:t>
    </dgm:pt>
    <dgm:pt modelId="{8FB6FF12-C3BA-4E9E-84D3-254D4A545BCF}">
      <dgm:prSet/>
      <dgm:spPr/>
      <dgm:t>
        <a:bodyPr/>
        <a:lstStyle/>
        <a:p>
          <a:r>
            <a:rPr lang="es-GT" dirty="0" smtClean="0"/>
            <a:t>Es renovable el nombramiento</a:t>
          </a:r>
          <a:endParaRPr lang="es-GT" dirty="0"/>
        </a:p>
      </dgm:t>
    </dgm:pt>
    <dgm:pt modelId="{ED0D8C81-43D7-41A6-B9FF-304D6592D16E}" type="parTrans" cxnId="{BD36E57D-A1B5-40DB-A2B8-C162D7361E18}">
      <dgm:prSet/>
      <dgm:spPr/>
      <dgm:t>
        <a:bodyPr/>
        <a:lstStyle/>
        <a:p>
          <a:endParaRPr lang="es-GT"/>
        </a:p>
      </dgm:t>
    </dgm:pt>
    <dgm:pt modelId="{D1162475-2021-4C78-8BD9-C8B2A6E7F051}" type="sibTrans" cxnId="{BD36E57D-A1B5-40DB-A2B8-C162D7361E18}">
      <dgm:prSet/>
      <dgm:spPr/>
      <dgm:t>
        <a:bodyPr/>
        <a:lstStyle/>
        <a:p>
          <a:endParaRPr lang="es-GT"/>
        </a:p>
      </dgm:t>
    </dgm:pt>
    <dgm:pt modelId="{B919CD23-F9CD-4546-BDD8-32E2E2EDB9AE}">
      <dgm:prSet/>
      <dgm:spPr/>
      <dgm:t>
        <a:bodyPr/>
        <a:lstStyle/>
        <a:p>
          <a:r>
            <a:rPr lang="es-GT" dirty="0" smtClean="0"/>
            <a:t>La independencia es requisito  del nombramiento </a:t>
          </a:r>
          <a:endParaRPr lang="es-GT" dirty="0"/>
        </a:p>
      </dgm:t>
    </dgm:pt>
    <dgm:pt modelId="{95F525C7-AF6C-4DA3-8AAC-76EBD9A99B24}" type="parTrans" cxnId="{08B77492-26FA-4942-8FD6-7D125EC75149}">
      <dgm:prSet/>
      <dgm:spPr/>
      <dgm:t>
        <a:bodyPr/>
        <a:lstStyle/>
        <a:p>
          <a:endParaRPr lang="es-GT"/>
        </a:p>
      </dgm:t>
    </dgm:pt>
    <dgm:pt modelId="{E5895DB4-6EA5-46E7-9DF4-724A460ACB57}" type="sibTrans" cxnId="{08B77492-26FA-4942-8FD6-7D125EC75149}">
      <dgm:prSet/>
      <dgm:spPr/>
      <dgm:t>
        <a:bodyPr/>
        <a:lstStyle/>
        <a:p>
          <a:endParaRPr lang="es-GT"/>
        </a:p>
      </dgm:t>
    </dgm:pt>
    <dgm:pt modelId="{C4FE71C4-FA12-4DD1-B057-3240F09772BC}">
      <dgm:prSet/>
      <dgm:spPr/>
      <dgm:t>
        <a:bodyPr/>
        <a:lstStyle/>
        <a:p>
          <a:r>
            <a:rPr lang="es-GT" dirty="0" smtClean="0"/>
            <a:t>Obligaciones de la agencia ante el Parlamento </a:t>
          </a:r>
          <a:endParaRPr lang="es-GT" dirty="0"/>
        </a:p>
      </dgm:t>
    </dgm:pt>
    <dgm:pt modelId="{AD59A076-0A72-4E8C-A41D-5E8FC6A47611}" type="parTrans" cxnId="{9EB92D71-E4EC-459B-8CEC-D2984D888539}">
      <dgm:prSet/>
      <dgm:spPr/>
      <dgm:t>
        <a:bodyPr/>
        <a:lstStyle/>
        <a:p>
          <a:endParaRPr lang="es-GT"/>
        </a:p>
      </dgm:t>
    </dgm:pt>
    <dgm:pt modelId="{87DF381C-CFB6-49CB-AD0E-884452841830}" type="sibTrans" cxnId="{9EB92D71-E4EC-459B-8CEC-D2984D888539}">
      <dgm:prSet/>
      <dgm:spPr/>
      <dgm:t>
        <a:bodyPr/>
        <a:lstStyle/>
        <a:p>
          <a:endParaRPr lang="es-GT"/>
        </a:p>
      </dgm:t>
    </dgm:pt>
    <dgm:pt modelId="{7FBCE0BB-264C-4735-B5F4-421A6FD2733B}">
      <dgm:prSet/>
      <dgm:spPr/>
      <dgm:t>
        <a:bodyPr/>
        <a:lstStyle/>
        <a:p>
          <a:r>
            <a:rPr lang="es-GT" dirty="0" smtClean="0"/>
            <a:t>Quien puede revocar resoluciones de la agencia </a:t>
          </a:r>
          <a:endParaRPr lang="es-GT" dirty="0"/>
        </a:p>
      </dgm:t>
    </dgm:pt>
    <dgm:pt modelId="{8842A9C3-FE1C-4340-8D14-06FA22E2C4A1}" type="parTrans" cxnId="{BFCE7430-EE72-4DA1-9C61-C6C12C1DC876}">
      <dgm:prSet/>
      <dgm:spPr/>
      <dgm:t>
        <a:bodyPr/>
        <a:lstStyle/>
        <a:p>
          <a:endParaRPr lang="es-GT"/>
        </a:p>
      </dgm:t>
    </dgm:pt>
    <dgm:pt modelId="{0833E214-EF02-4ED4-A884-2F8EC63DE45E}" type="sibTrans" cxnId="{BFCE7430-EE72-4DA1-9C61-C6C12C1DC876}">
      <dgm:prSet/>
      <dgm:spPr/>
      <dgm:t>
        <a:bodyPr/>
        <a:lstStyle/>
        <a:p>
          <a:endParaRPr lang="es-GT"/>
        </a:p>
      </dgm:t>
    </dgm:pt>
    <dgm:pt modelId="{A3B5C885-12D0-43DE-8A19-8329F69C956C}">
      <dgm:prSet/>
      <dgm:spPr/>
      <dgm:t>
        <a:bodyPr/>
        <a:lstStyle/>
        <a:p>
          <a:r>
            <a:rPr lang="es-GT" dirty="0" smtClean="0"/>
            <a:t>Quien decide la organización interna </a:t>
          </a:r>
          <a:endParaRPr lang="es-GT" dirty="0"/>
        </a:p>
      </dgm:t>
    </dgm:pt>
    <dgm:pt modelId="{2FCA6640-5958-419B-A216-31C99E52EF21}" type="parTrans" cxnId="{E5DC0E3F-A6B3-477E-A12D-6940100BF6C1}">
      <dgm:prSet/>
      <dgm:spPr/>
      <dgm:t>
        <a:bodyPr/>
        <a:lstStyle/>
        <a:p>
          <a:endParaRPr lang="es-GT"/>
        </a:p>
      </dgm:t>
    </dgm:pt>
    <dgm:pt modelId="{FE7AF705-1796-4EF9-BF4B-2DCB947C62C2}" type="sibTrans" cxnId="{E5DC0E3F-A6B3-477E-A12D-6940100BF6C1}">
      <dgm:prSet/>
      <dgm:spPr/>
      <dgm:t>
        <a:bodyPr/>
        <a:lstStyle/>
        <a:p>
          <a:endParaRPr lang="es-GT"/>
        </a:p>
      </dgm:t>
    </dgm:pt>
    <dgm:pt modelId="{2BA01F2E-7592-4E8A-924C-41D528578896}">
      <dgm:prSet/>
      <dgm:spPr/>
      <dgm:t>
        <a:bodyPr/>
        <a:lstStyle/>
        <a:p>
          <a:r>
            <a:rPr lang="es-GT" dirty="0" smtClean="0"/>
            <a:t>Quien se encarga de la política del personal </a:t>
          </a:r>
          <a:endParaRPr lang="es-GT" dirty="0"/>
        </a:p>
      </dgm:t>
    </dgm:pt>
    <dgm:pt modelId="{9D17AC0F-AD2B-4CFC-A549-DE4BB9636861}" type="parTrans" cxnId="{2ED99CB4-B1FC-4D25-85BD-16A6865D2E94}">
      <dgm:prSet/>
      <dgm:spPr/>
      <dgm:t>
        <a:bodyPr/>
        <a:lstStyle/>
        <a:p>
          <a:endParaRPr lang="es-GT"/>
        </a:p>
      </dgm:t>
    </dgm:pt>
    <dgm:pt modelId="{5E44928D-DA84-44AB-B372-A8DA8B6190DB}" type="sibTrans" cxnId="{2ED99CB4-B1FC-4D25-85BD-16A6865D2E94}">
      <dgm:prSet/>
      <dgm:spPr/>
      <dgm:t>
        <a:bodyPr/>
        <a:lstStyle/>
        <a:p>
          <a:endParaRPr lang="es-GT"/>
        </a:p>
      </dgm:t>
    </dgm:pt>
    <dgm:pt modelId="{999DEE80-4F6B-4F93-8095-4B86B64B2D6B}" type="pres">
      <dgm:prSet presAssocID="{0BB68DE2-EF21-497E-96A8-FC6E96A4DAA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GT"/>
        </a:p>
      </dgm:t>
    </dgm:pt>
    <dgm:pt modelId="{4E15ADF6-AFD4-4EAD-9D6B-643F70F0BECE}" type="pres">
      <dgm:prSet presAssocID="{F07F60DE-4519-4BAC-8750-D9311745AEBF}" presName="root" presStyleCnt="0"/>
      <dgm:spPr/>
    </dgm:pt>
    <dgm:pt modelId="{C0A2A7BD-BEDB-47DE-99BE-EBC0FD577191}" type="pres">
      <dgm:prSet presAssocID="{F07F60DE-4519-4BAC-8750-D9311745AEBF}" presName="rootComposite" presStyleCnt="0"/>
      <dgm:spPr/>
    </dgm:pt>
    <dgm:pt modelId="{8D55B06E-D179-448F-922E-2362B5F3091E}" type="pres">
      <dgm:prSet presAssocID="{F07F60DE-4519-4BAC-8750-D9311745AEBF}" presName="rootText" presStyleLbl="node1" presStyleIdx="0" presStyleCnt="5"/>
      <dgm:spPr/>
      <dgm:t>
        <a:bodyPr/>
        <a:lstStyle/>
        <a:p>
          <a:endParaRPr lang="es-GT"/>
        </a:p>
      </dgm:t>
    </dgm:pt>
    <dgm:pt modelId="{F4851274-D5A9-49E4-BB97-22A0803F4F29}" type="pres">
      <dgm:prSet presAssocID="{F07F60DE-4519-4BAC-8750-D9311745AEBF}" presName="rootConnector" presStyleLbl="node1" presStyleIdx="0" presStyleCnt="5"/>
      <dgm:spPr/>
      <dgm:t>
        <a:bodyPr/>
        <a:lstStyle/>
        <a:p>
          <a:endParaRPr lang="es-GT"/>
        </a:p>
      </dgm:t>
    </dgm:pt>
    <dgm:pt modelId="{4534EA04-B10D-4BAC-9EFF-21295C034442}" type="pres">
      <dgm:prSet presAssocID="{F07F60DE-4519-4BAC-8750-D9311745AEBF}" presName="childShape" presStyleCnt="0"/>
      <dgm:spPr/>
    </dgm:pt>
    <dgm:pt modelId="{518A7FAD-5FD4-4BA2-93DB-BA2D773E080D}" type="pres">
      <dgm:prSet presAssocID="{8F0E6808-2CD7-4A56-9203-E345F1BD0DF0}" presName="Name13" presStyleLbl="parChTrans1D2" presStyleIdx="0" presStyleCnt="21"/>
      <dgm:spPr/>
      <dgm:t>
        <a:bodyPr/>
        <a:lstStyle/>
        <a:p>
          <a:endParaRPr lang="es-GT"/>
        </a:p>
      </dgm:t>
    </dgm:pt>
    <dgm:pt modelId="{F3D2BF4C-904A-4D85-964A-C3F0124C26FA}" type="pres">
      <dgm:prSet presAssocID="{2A19137F-067D-4D72-9229-76F86D833A20}" presName="childText" presStyleLbl="bgAcc1" presStyleIdx="0" presStyleCnt="2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EF2067D2-4598-4F62-9E71-8231D87C32E0}" type="pres">
      <dgm:prSet presAssocID="{4FB5B187-40B4-4BC4-9DE1-CBAC06E7300D}" presName="Name13" presStyleLbl="parChTrans1D2" presStyleIdx="1" presStyleCnt="21"/>
      <dgm:spPr/>
      <dgm:t>
        <a:bodyPr/>
        <a:lstStyle/>
        <a:p>
          <a:endParaRPr lang="es-GT"/>
        </a:p>
      </dgm:t>
    </dgm:pt>
    <dgm:pt modelId="{8AE17D76-3153-48AE-B021-0193D5E0D34B}" type="pres">
      <dgm:prSet presAssocID="{6CDB824F-1ED7-492A-A9E7-9E99A1E3ADD4}" presName="childText" presStyleLbl="bgAcc1" presStyleIdx="1" presStyleCnt="2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E242FEF5-AF7A-4798-B480-4D88379BF4C6}" type="pres">
      <dgm:prSet presAssocID="{B74C4F77-8BD8-4A4D-BC37-26E0262066B8}" presName="Name13" presStyleLbl="parChTrans1D2" presStyleIdx="2" presStyleCnt="21"/>
      <dgm:spPr/>
      <dgm:t>
        <a:bodyPr/>
        <a:lstStyle/>
        <a:p>
          <a:endParaRPr lang="es-GT"/>
        </a:p>
      </dgm:t>
    </dgm:pt>
    <dgm:pt modelId="{0973A21C-B39B-4BB6-8C24-1615601C1B64}" type="pres">
      <dgm:prSet presAssocID="{66353DCA-DC70-4FD6-BCFA-F2B1A68D41DD}" presName="childText" presStyleLbl="bgAcc1" presStyleIdx="2" presStyleCnt="2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3BE976D-2562-4FC7-A704-ECA02DDF987E}" type="pres">
      <dgm:prSet presAssocID="{655D5A61-735F-40BC-AA24-C770B9C342BB}" presName="Name13" presStyleLbl="parChTrans1D2" presStyleIdx="3" presStyleCnt="21"/>
      <dgm:spPr/>
      <dgm:t>
        <a:bodyPr/>
        <a:lstStyle/>
        <a:p>
          <a:endParaRPr lang="es-GT"/>
        </a:p>
      </dgm:t>
    </dgm:pt>
    <dgm:pt modelId="{87E5F938-3F16-44A7-B292-AB6E44E911D0}" type="pres">
      <dgm:prSet presAssocID="{BF0FCC33-1A67-4A3B-8EE7-6201A58E70AC}" presName="childText" presStyleLbl="bgAcc1" presStyleIdx="3" presStyleCnt="2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47754E48-0925-4A30-B8D8-AA03D32D6A4D}" type="pres">
      <dgm:prSet presAssocID="{BDC41DA3-25DF-4193-9EF7-EF9992EE63A9}" presName="Name13" presStyleLbl="parChTrans1D2" presStyleIdx="4" presStyleCnt="21"/>
      <dgm:spPr/>
      <dgm:t>
        <a:bodyPr/>
        <a:lstStyle/>
        <a:p>
          <a:endParaRPr lang="es-GT"/>
        </a:p>
      </dgm:t>
    </dgm:pt>
    <dgm:pt modelId="{2B2D71EB-9F2B-41F0-880F-A36A78BF699F}" type="pres">
      <dgm:prSet presAssocID="{69C94515-0215-4B97-848A-96413369076F}" presName="childText" presStyleLbl="bgAcc1" presStyleIdx="4" presStyleCnt="2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4C51A50E-57B3-49A5-A0B9-6BC0C6ECED3A}" type="pres">
      <dgm:prSet presAssocID="{1F9AC0F9-98ED-4113-B572-AEDEC39F0250}" presName="Name13" presStyleLbl="parChTrans1D2" presStyleIdx="5" presStyleCnt="21"/>
      <dgm:spPr/>
      <dgm:t>
        <a:bodyPr/>
        <a:lstStyle/>
        <a:p>
          <a:endParaRPr lang="es-GT"/>
        </a:p>
      </dgm:t>
    </dgm:pt>
    <dgm:pt modelId="{BC0BA7BF-40A4-4906-ADB6-5EE98A54F7A7}" type="pres">
      <dgm:prSet presAssocID="{5870ADE1-3D0D-4938-B486-5E6178170B02}" presName="childText" presStyleLbl="bgAcc1" presStyleIdx="5" presStyleCnt="2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2C566388-59A4-4591-9856-B0D385D4E7D2}" type="pres">
      <dgm:prSet presAssocID="{D651C15C-9D59-42A9-B6F4-D58E3354E5A7}" presName="root" presStyleCnt="0"/>
      <dgm:spPr/>
    </dgm:pt>
    <dgm:pt modelId="{FEF5A7A1-E215-4C66-9E27-A6EB09B6ABF7}" type="pres">
      <dgm:prSet presAssocID="{D651C15C-9D59-42A9-B6F4-D58E3354E5A7}" presName="rootComposite" presStyleCnt="0"/>
      <dgm:spPr/>
    </dgm:pt>
    <dgm:pt modelId="{790955EF-2FF6-4B9C-A926-20C0AB892BE5}" type="pres">
      <dgm:prSet presAssocID="{D651C15C-9D59-42A9-B6F4-D58E3354E5A7}" presName="rootText" presStyleLbl="node1" presStyleIdx="1" presStyleCnt="5"/>
      <dgm:spPr/>
      <dgm:t>
        <a:bodyPr/>
        <a:lstStyle/>
        <a:p>
          <a:endParaRPr lang="es-GT"/>
        </a:p>
      </dgm:t>
    </dgm:pt>
    <dgm:pt modelId="{EEA7F07E-2C28-425D-9F64-AA5EF175D07E}" type="pres">
      <dgm:prSet presAssocID="{D651C15C-9D59-42A9-B6F4-D58E3354E5A7}" presName="rootConnector" presStyleLbl="node1" presStyleIdx="1" presStyleCnt="5"/>
      <dgm:spPr/>
      <dgm:t>
        <a:bodyPr/>
        <a:lstStyle/>
        <a:p>
          <a:endParaRPr lang="es-GT"/>
        </a:p>
      </dgm:t>
    </dgm:pt>
    <dgm:pt modelId="{190BADC3-0BA6-452F-B98D-100EF8FB7E45}" type="pres">
      <dgm:prSet presAssocID="{D651C15C-9D59-42A9-B6F4-D58E3354E5A7}" presName="childShape" presStyleCnt="0"/>
      <dgm:spPr/>
    </dgm:pt>
    <dgm:pt modelId="{970E58BB-C58E-4E99-A48E-C9C5072AB78C}" type="pres">
      <dgm:prSet presAssocID="{ADE07519-0F77-4E06-B6A9-9408C15D8187}" presName="Name13" presStyleLbl="parChTrans1D2" presStyleIdx="6" presStyleCnt="21"/>
      <dgm:spPr/>
      <dgm:t>
        <a:bodyPr/>
        <a:lstStyle/>
        <a:p>
          <a:endParaRPr lang="es-GT"/>
        </a:p>
      </dgm:t>
    </dgm:pt>
    <dgm:pt modelId="{7E294B07-1DA9-468E-BF89-80C921D67B08}" type="pres">
      <dgm:prSet presAssocID="{3C4C177C-3749-4863-BABE-89EC141A5F48}" presName="childText" presStyleLbl="bgAcc1" presStyleIdx="6" presStyleCnt="2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2A7ED5C-F765-4A7C-A2C4-64F6BA165670}" type="pres">
      <dgm:prSet presAssocID="{D5C45725-7E97-4EB8-A075-17D4EC848463}" presName="Name13" presStyleLbl="parChTrans1D2" presStyleIdx="7" presStyleCnt="21"/>
      <dgm:spPr/>
      <dgm:t>
        <a:bodyPr/>
        <a:lstStyle/>
        <a:p>
          <a:endParaRPr lang="es-GT"/>
        </a:p>
      </dgm:t>
    </dgm:pt>
    <dgm:pt modelId="{F8EEABA6-F7D9-497B-ABBA-290D193718AB}" type="pres">
      <dgm:prSet presAssocID="{B72573CC-66AC-4343-A628-04A69E3225FB}" presName="childText" presStyleLbl="bgAcc1" presStyleIdx="7" presStyleCnt="2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20883D05-998C-4861-B0D7-7B48BE78A7C0}" type="pres">
      <dgm:prSet presAssocID="{857711E5-FCC8-47D0-BED0-BD3F04561AEC}" presName="Name13" presStyleLbl="parChTrans1D2" presStyleIdx="8" presStyleCnt="21"/>
      <dgm:spPr/>
      <dgm:t>
        <a:bodyPr/>
        <a:lstStyle/>
        <a:p>
          <a:endParaRPr lang="es-GT"/>
        </a:p>
      </dgm:t>
    </dgm:pt>
    <dgm:pt modelId="{4D79ADD4-8B05-4E99-B19B-F5D3367998E5}" type="pres">
      <dgm:prSet presAssocID="{964A376F-41CD-478B-AC16-49DE4250C527}" presName="childText" presStyleLbl="bgAcc1" presStyleIdx="8" presStyleCnt="2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CABA70DF-D7FC-415E-B787-EE87E37012CE}" type="pres">
      <dgm:prSet presAssocID="{3339BFC2-DC1A-4F70-8439-5165C5D5EEA7}" presName="Name13" presStyleLbl="parChTrans1D2" presStyleIdx="9" presStyleCnt="21"/>
      <dgm:spPr/>
      <dgm:t>
        <a:bodyPr/>
        <a:lstStyle/>
        <a:p>
          <a:endParaRPr lang="es-GT"/>
        </a:p>
      </dgm:t>
    </dgm:pt>
    <dgm:pt modelId="{3F287083-8448-4FDC-97CC-6831BE6F1506}" type="pres">
      <dgm:prSet presAssocID="{37385D03-01F5-43A0-9227-2A609662A544}" presName="childText" presStyleLbl="bgAcc1" presStyleIdx="9" presStyleCnt="2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760040B3-D7F1-4A2E-A92C-6CE5EF516220}" type="pres">
      <dgm:prSet presAssocID="{ED0D8C81-43D7-41A6-B9FF-304D6592D16E}" presName="Name13" presStyleLbl="parChTrans1D2" presStyleIdx="10" presStyleCnt="21"/>
      <dgm:spPr/>
      <dgm:t>
        <a:bodyPr/>
        <a:lstStyle/>
        <a:p>
          <a:endParaRPr lang="es-GT"/>
        </a:p>
      </dgm:t>
    </dgm:pt>
    <dgm:pt modelId="{5BC6FF5D-8DB8-4B7A-B745-A3BF99ED384A}" type="pres">
      <dgm:prSet presAssocID="{8FB6FF12-C3BA-4E9E-84D3-254D4A545BCF}" presName="childText" presStyleLbl="bgAcc1" presStyleIdx="10" presStyleCnt="2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F10E2A85-7E10-4FE8-A614-ACE99BF8A48B}" type="pres">
      <dgm:prSet presAssocID="{95F525C7-AF6C-4DA3-8AAC-76EBD9A99B24}" presName="Name13" presStyleLbl="parChTrans1D2" presStyleIdx="11" presStyleCnt="21"/>
      <dgm:spPr/>
      <dgm:t>
        <a:bodyPr/>
        <a:lstStyle/>
        <a:p>
          <a:endParaRPr lang="es-GT"/>
        </a:p>
      </dgm:t>
    </dgm:pt>
    <dgm:pt modelId="{F3010670-EE99-42CF-B70C-BFA7CD336363}" type="pres">
      <dgm:prSet presAssocID="{B919CD23-F9CD-4546-BDD8-32E2E2EDB9AE}" presName="childText" presStyleLbl="bgAcc1" presStyleIdx="11" presStyleCnt="2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FE7DA3EB-8832-4997-9B9F-70A2159CC290}" type="pres">
      <dgm:prSet presAssocID="{7EEB799D-98DA-4A5E-8533-C232FB5539AB}" presName="root" presStyleCnt="0"/>
      <dgm:spPr/>
    </dgm:pt>
    <dgm:pt modelId="{2E1015F9-8717-49F8-AC19-850D3D2217B6}" type="pres">
      <dgm:prSet presAssocID="{7EEB799D-98DA-4A5E-8533-C232FB5539AB}" presName="rootComposite" presStyleCnt="0"/>
      <dgm:spPr/>
    </dgm:pt>
    <dgm:pt modelId="{74E96AF8-3BFE-47D8-9E6A-2B3E6B109CE0}" type="pres">
      <dgm:prSet presAssocID="{7EEB799D-98DA-4A5E-8533-C232FB5539AB}" presName="rootText" presStyleLbl="node1" presStyleIdx="2" presStyleCnt="5"/>
      <dgm:spPr/>
      <dgm:t>
        <a:bodyPr/>
        <a:lstStyle/>
        <a:p>
          <a:endParaRPr lang="es-GT"/>
        </a:p>
      </dgm:t>
    </dgm:pt>
    <dgm:pt modelId="{B6F45230-4B17-4526-A1C7-259FE8E1B50F}" type="pres">
      <dgm:prSet presAssocID="{7EEB799D-98DA-4A5E-8533-C232FB5539AB}" presName="rootConnector" presStyleLbl="node1" presStyleIdx="2" presStyleCnt="5"/>
      <dgm:spPr/>
      <dgm:t>
        <a:bodyPr/>
        <a:lstStyle/>
        <a:p>
          <a:endParaRPr lang="es-GT"/>
        </a:p>
      </dgm:t>
    </dgm:pt>
    <dgm:pt modelId="{D76FEFC6-30D7-43B0-AF70-0E66AF2D909B}" type="pres">
      <dgm:prSet presAssocID="{7EEB799D-98DA-4A5E-8533-C232FB5539AB}" presName="childShape" presStyleCnt="0"/>
      <dgm:spPr/>
    </dgm:pt>
    <dgm:pt modelId="{3A3435F4-1F44-40EF-A551-30BA2AAEE841}" type="pres">
      <dgm:prSet presAssocID="{0372BFE8-FB8D-45B7-8244-D92B69BD44B2}" presName="Name13" presStyleLbl="parChTrans1D2" presStyleIdx="12" presStyleCnt="21"/>
      <dgm:spPr/>
      <dgm:t>
        <a:bodyPr/>
        <a:lstStyle/>
        <a:p>
          <a:endParaRPr lang="es-GT"/>
        </a:p>
      </dgm:t>
    </dgm:pt>
    <dgm:pt modelId="{46A30C9E-146E-41A1-ADBB-516B7CC31482}" type="pres">
      <dgm:prSet presAssocID="{5D586F6B-3F02-4B21-AEF2-85B06329F38B}" presName="childText" presStyleLbl="bgAcc1" presStyleIdx="12" presStyleCnt="2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A32F628D-47E2-4E3C-993B-AB7C8CAD9604}" type="pres">
      <dgm:prSet presAssocID="{C078A332-AC93-48D5-9201-AF16C3F9D977}" presName="Name13" presStyleLbl="parChTrans1D2" presStyleIdx="13" presStyleCnt="21"/>
      <dgm:spPr/>
      <dgm:t>
        <a:bodyPr/>
        <a:lstStyle/>
        <a:p>
          <a:endParaRPr lang="es-GT"/>
        </a:p>
      </dgm:t>
    </dgm:pt>
    <dgm:pt modelId="{6EEBB997-FF48-4294-8B64-E4648234C543}" type="pres">
      <dgm:prSet presAssocID="{E083CC88-4011-44D4-A27C-19431996A629}" presName="childText" presStyleLbl="bgAcc1" presStyleIdx="13" presStyleCnt="2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3EAB677F-9615-42CB-B164-232D08AECD24}" type="pres">
      <dgm:prSet presAssocID="{AD59A076-0A72-4E8C-A41D-5E8FC6A47611}" presName="Name13" presStyleLbl="parChTrans1D2" presStyleIdx="14" presStyleCnt="21"/>
      <dgm:spPr/>
      <dgm:t>
        <a:bodyPr/>
        <a:lstStyle/>
        <a:p>
          <a:endParaRPr lang="es-GT"/>
        </a:p>
      </dgm:t>
    </dgm:pt>
    <dgm:pt modelId="{CAC0182B-1288-46E9-9A65-7A7BCF32FAF0}" type="pres">
      <dgm:prSet presAssocID="{C4FE71C4-FA12-4DD1-B057-3240F09772BC}" presName="childText" presStyleLbl="bgAcc1" presStyleIdx="14" presStyleCnt="2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C6BDF319-986E-43C6-9494-E827AB79FC90}" type="pres">
      <dgm:prSet presAssocID="{8842A9C3-FE1C-4340-8D14-06FA22E2C4A1}" presName="Name13" presStyleLbl="parChTrans1D2" presStyleIdx="15" presStyleCnt="21"/>
      <dgm:spPr/>
      <dgm:t>
        <a:bodyPr/>
        <a:lstStyle/>
        <a:p>
          <a:endParaRPr lang="es-GT"/>
        </a:p>
      </dgm:t>
    </dgm:pt>
    <dgm:pt modelId="{A3B6A464-DE87-4F0D-991A-CB2248B9EDD8}" type="pres">
      <dgm:prSet presAssocID="{7FBCE0BB-264C-4735-B5F4-421A6FD2733B}" presName="childText" presStyleLbl="bgAcc1" presStyleIdx="15" presStyleCnt="2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BAB03DB1-3D31-444E-82CF-485002C7620F}" type="pres">
      <dgm:prSet presAssocID="{09D17898-359C-4AC9-9FCC-041D3308F217}" presName="root" presStyleCnt="0"/>
      <dgm:spPr/>
    </dgm:pt>
    <dgm:pt modelId="{2AA96394-1913-496A-9A51-0E65F6B8ECA9}" type="pres">
      <dgm:prSet presAssocID="{09D17898-359C-4AC9-9FCC-041D3308F217}" presName="rootComposite" presStyleCnt="0"/>
      <dgm:spPr/>
    </dgm:pt>
    <dgm:pt modelId="{E8CDF4EB-AEBB-4B49-B675-9F4E56FA9C79}" type="pres">
      <dgm:prSet presAssocID="{09D17898-359C-4AC9-9FCC-041D3308F217}" presName="rootText" presStyleLbl="node1" presStyleIdx="3" presStyleCnt="5"/>
      <dgm:spPr/>
      <dgm:t>
        <a:bodyPr/>
        <a:lstStyle/>
        <a:p>
          <a:endParaRPr lang="es-GT"/>
        </a:p>
      </dgm:t>
    </dgm:pt>
    <dgm:pt modelId="{90846340-882F-4A9C-B86F-EBC200BAAA0C}" type="pres">
      <dgm:prSet presAssocID="{09D17898-359C-4AC9-9FCC-041D3308F217}" presName="rootConnector" presStyleLbl="node1" presStyleIdx="3" presStyleCnt="5"/>
      <dgm:spPr/>
      <dgm:t>
        <a:bodyPr/>
        <a:lstStyle/>
        <a:p>
          <a:endParaRPr lang="es-GT"/>
        </a:p>
      </dgm:t>
    </dgm:pt>
    <dgm:pt modelId="{5A5D86A6-D65D-4938-B245-41D5EDF8A434}" type="pres">
      <dgm:prSet presAssocID="{09D17898-359C-4AC9-9FCC-041D3308F217}" presName="childShape" presStyleCnt="0"/>
      <dgm:spPr/>
    </dgm:pt>
    <dgm:pt modelId="{482667C7-2F4A-4F3F-983D-313960B23B93}" type="pres">
      <dgm:prSet presAssocID="{2A1B363D-B121-4C53-AB18-088EE42D85A0}" presName="Name13" presStyleLbl="parChTrans1D2" presStyleIdx="16" presStyleCnt="21"/>
      <dgm:spPr/>
      <dgm:t>
        <a:bodyPr/>
        <a:lstStyle/>
        <a:p>
          <a:endParaRPr lang="es-GT"/>
        </a:p>
      </dgm:t>
    </dgm:pt>
    <dgm:pt modelId="{9C2ACDA9-A2B5-424B-A582-5B465DA72C7A}" type="pres">
      <dgm:prSet presAssocID="{31C33DEC-C76F-4926-BEBB-AEDB77B4447F}" presName="childText" presStyleLbl="bgAcc1" presStyleIdx="16" presStyleCnt="2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222C122D-0798-4283-BBE5-397BEE875629}" type="pres">
      <dgm:prSet presAssocID="{40BD8A42-E798-4D00-9862-287E84FCEDC3}" presName="Name13" presStyleLbl="parChTrans1D2" presStyleIdx="17" presStyleCnt="21"/>
      <dgm:spPr/>
      <dgm:t>
        <a:bodyPr/>
        <a:lstStyle/>
        <a:p>
          <a:endParaRPr lang="es-GT"/>
        </a:p>
      </dgm:t>
    </dgm:pt>
    <dgm:pt modelId="{AA3D4EF5-76AE-4CCF-93AE-D6928C319D34}" type="pres">
      <dgm:prSet presAssocID="{BC88985F-427A-4A36-B11A-F0316BEBC2BC}" presName="childText" presStyleLbl="bgAcc1" presStyleIdx="17" presStyleCnt="2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6FDAD2BB-AC1E-4D73-B53E-4BA0E350EB20}" type="pres">
      <dgm:prSet presAssocID="{2FCA6640-5958-419B-A216-31C99E52EF21}" presName="Name13" presStyleLbl="parChTrans1D2" presStyleIdx="18" presStyleCnt="21"/>
      <dgm:spPr/>
      <dgm:t>
        <a:bodyPr/>
        <a:lstStyle/>
        <a:p>
          <a:endParaRPr lang="es-GT"/>
        </a:p>
      </dgm:t>
    </dgm:pt>
    <dgm:pt modelId="{CF1DC91B-1076-4A4C-9702-67A7BF02B76B}" type="pres">
      <dgm:prSet presAssocID="{A3B5C885-12D0-43DE-8A19-8329F69C956C}" presName="childText" presStyleLbl="bgAcc1" presStyleIdx="18" presStyleCnt="2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6D29F473-9881-4A61-94A7-198449920026}" type="pres">
      <dgm:prSet presAssocID="{9D17AC0F-AD2B-4CFC-A549-DE4BB9636861}" presName="Name13" presStyleLbl="parChTrans1D2" presStyleIdx="19" presStyleCnt="21"/>
      <dgm:spPr/>
      <dgm:t>
        <a:bodyPr/>
        <a:lstStyle/>
        <a:p>
          <a:endParaRPr lang="es-GT"/>
        </a:p>
      </dgm:t>
    </dgm:pt>
    <dgm:pt modelId="{0F4B1D92-05D3-4960-8B4D-293754F4717D}" type="pres">
      <dgm:prSet presAssocID="{2BA01F2E-7592-4E8A-924C-41D528578896}" presName="childText" presStyleLbl="bgAcc1" presStyleIdx="19" presStyleCnt="2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AB67ECA5-BC8C-4993-BDEC-1DF6C98179DD}" type="pres">
      <dgm:prSet presAssocID="{434C1E84-F9A9-4FD5-9448-948D9CE212E3}" presName="root" presStyleCnt="0"/>
      <dgm:spPr/>
    </dgm:pt>
    <dgm:pt modelId="{E2E50210-6D9D-44FE-9067-18E831215F96}" type="pres">
      <dgm:prSet presAssocID="{434C1E84-F9A9-4FD5-9448-948D9CE212E3}" presName="rootComposite" presStyleCnt="0"/>
      <dgm:spPr/>
    </dgm:pt>
    <dgm:pt modelId="{D089B7D0-FE30-4BCB-B4D8-70E81C9F1693}" type="pres">
      <dgm:prSet presAssocID="{434C1E84-F9A9-4FD5-9448-948D9CE212E3}" presName="rootText" presStyleLbl="node1" presStyleIdx="4" presStyleCnt="5"/>
      <dgm:spPr/>
      <dgm:t>
        <a:bodyPr/>
        <a:lstStyle/>
        <a:p>
          <a:endParaRPr lang="es-GT"/>
        </a:p>
      </dgm:t>
    </dgm:pt>
    <dgm:pt modelId="{BD9B8A98-B7C3-4626-B64D-246BDD0A78A1}" type="pres">
      <dgm:prSet presAssocID="{434C1E84-F9A9-4FD5-9448-948D9CE212E3}" presName="rootConnector" presStyleLbl="node1" presStyleIdx="4" presStyleCnt="5"/>
      <dgm:spPr/>
      <dgm:t>
        <a:bodyPr/>
        <a:lstStyle/>
        <a:p>
          <a:endParaRPr lang="es-GT"/>
        </a:p>
      </dgm:t>
    </dgm:pt>
    <dgm:pt modelId="{3875E05A-9559-43B9-A0D5-628BA7ACE963}" type="pres">
      <dgm:prSet presAssocID="{434C1E84-F9A9-4FD5-9448-948D9CE212E3}" presName="childShape" presStyleCnt="0"/>
      <dgm:spPr/>
    </dgm:pt>
    <dgm:pt modelId="{1C1C72F3-74FC-437A-8E6F-FDAC4412DBB9}" type="pres">
      <dgm:prSet presAssocID="{E173B03E-018D-4C15-87F2-51A0F1D427F6}" presName="Name13" presStyleLbl="parChTrans1D2" presStyleIdx="20" presStyleCnt="21"/>
      <dgm:spPr/>
      <dgm:t>
        <a:bodyPr/>
        <a:lstStyle/>
        <a:p>
          <a:endParaRPr lang="es-GT"/>
        </a:p>
      </dgm:t>
    </dgm:pt>
    <dgm:pt modelId="{8D2DD908-82BC-40CC-B8D3-2D58FF54EE75}" type="pres">
      <dgm:prSet presAssocID="{8C3C1C11-37A1-4A8C-9F67-F056DD50EEAD}" presName="childText" presStyleLbl="bgAcc1" presStyleIdx="20" presStyleCnt="2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953E8527-4328-4C50-BA49-2C0DAF384C8F}" type="presOf" srcId="{655D5A61-735F-40BC-AA24-C770B9C342BB}" destId="{53BE976D-2562-4FC7-A704-ECA02DDF987E}" srcOrd="0" destOrd="0" presId="urn:microsoft.com/office/officeart/2005/8/layout/hierarchy3"/>
    <dgm:cxn modelId="{8BE0E604-E55E-4778-92F3-F4B30D811250}" srcId="{0BB68DE2-EF21-497E-96A8-FC6E96A4DAA2}" destId="{7EEB799D-98DA-4A5E-8533-C232FB5539AB}" srcOrd="2" destOrd="0" parTransId="{FBAA5670-3D9C-4BED-933B-F76069F3FB85}" sibTransId="{8D4FC04B-4955-491C-86B0-9A3621649643}"/>
    <dgm:cxn modelId="{2FEFAACC-1ECA-4E46-9377-E1F21D1A7CA5}" type="presOf" srcId="{C4FE71C4-FA12-4DD1-B057-3240F09772BC}" destId="{CAC0182B-1288-46E9-9A65-7A7BCF32FAF0}" srcOrd="0" destOrd="0" presId="urn:microsoft.com/office/officeart/2005/8/layout/hierarchy3"/>
    <dgm:cxn modelId="{E68F6871-E61A-455A-BAED-C6BE59451CBD}" type="presOf" srcId="{69C94515-0215-4B97-848A-96413369076F}" destId="{2B2D71EB-9F2B-41F0-880F-A36A78BF699F}" srcOrd="0" destOrd="0" presId="urn:microsoft.com/office/officeart/2005/8/layout/hierarchy3"/>
    <dgm:cxn modelId="{7257AF4B-7238-41E3-94BB-CDAA34049A44}" type="presOf" srcId="{A3B5C885-12D0-43DE-8A19-8329F69C956C}" destId="{CF1DC91B-1076-4A4C-9702-67A7BF02B76B}" srcOrd="0" destOrd="0" presId="urn:microsoft.com/office/officeart/2005/8/layout/hierarchy3"/>
    <dgm:cxn modelId="{E2D95F12-54DA-4886-B547-3786D742DC42}" type="presOf" srcId="{7EEB799D-98DA-4A5E-8533-C232FB5539AB}" destId="{74E96AF8-3BFE-47D8-9E6A-2B3E6B109CE0}" srcOrd="0" destOrd="0" presId="urn:microsoft.com/office/officeart/2005/8/layout/hierarchy3"/>
    <dgm:cxn modelId="{BD36E57D-A1B5-40DB-A2B8-C162D7361E18}" srcId="{D651C15C-9D59-42A9-B6F4-D58E3354E5A7}" destId="{8FB6FF12-C3BA-4E9E-84D3-254D4A545BCF}" srcOrd="4" destOrd="0" parTransId="{ED0D8C81-43D7-41A6-B9FF-304D6592D16E}" sibTransId="{D1162475-2021-4C78-8BD9-C8B2A6E7F051}"/>
    <dgm:cxn modelId="{F2D32D77-287D-4E53-9935-77509272DD01}" type="presOf" srcId="{434C1E84-F9A9-4FD5-9448-948D9CE212E3}" destId="{D089B7D0-FE30-4BCB-B4D8-70E81C9F1693}" srcOrd="0" destOrd="0" presId="urn:microsoft.com/office/officeart/2005/8/layout/hierarchy3"/>
    <dgm:cxn modelId="{831188A8-D0BF-4727-ACF8-4C5551E7410B}" srcId="{0BB68DE2-EF21-497E-96A8-FC6E96A4DAA2}" destId="{434C1E84-F9A9-4FD5-9448-948D9CE212E3}" srcOrd="4" destOrd="0" parTransId="{B76EDE46-A9C8-47DE-8E58-8F27D4A6D2AB}" sibTransId="{94710471-C802-4AAC-B7E2-B66A75C488F4}"/>
    <dgm:cxn modelId="{B27D1261-8E93-44E4-81C5-F89938D16771}" type="presOf" srcId="{0372BFE8-FB8D-45B7-8244-D92B69BD44B2}" destId="{3A3435F4-1F44-40EF-A551-30BA2AAEE841}" srcOrd="0" destOrd="0" presId="urn:microsoft.com/office/officeart/2005/8/layout/hierarchy3"/>
    <dgm:cxn modelId="{BDB16D78-67A8-4A21-A9B1-82C0B9FE72C1}" type="presOf" srcId="{8F0E6808-2CD7-4A56-9203-E345F1BD0DF0}" destId="{518A7FAD-5FD4-4BA2-93DB-BA2D773E080D}" srcOrd="0" destOrd="0" presId="urn:microsoft.com/office/officeart/2005/8/layout/hierarchy3"/>
    <dgm:cxn modelId="{D9663F89-01C0-42CD-B8FC-E76A57E6627A}" type="presOf" srcId="{D651C15C-9D59-42A9-B6F4-D58E3354E5A7}" destId="{EEA7F07E-2C28-425D-9F64-AA5EF175D07E}" srcOrd="1" destOrd="0" presId="urn:microsoft.com/office/officeart/2005/8/layout/hierarchy3"/>
    <dgm:cxn modelId="{5D4DFCA9-19C6-497E-AEFC-3E0DDA538805}" type="presOf" srcId="{E173B03E-018D-4C15-87F2-51A0F1D427F6}" destId="{1C1C72F3-74FC-437A-8E6F-FDAC4412DBB9}" srcOrd="0" destOrd="0" presId="urn:microsoft.com/office/officeart/2005/8/layout/hierarchy3"/>
    <dgm:cxn modelId="{3269B7AB-4CD7-4000-8704-98BA6C22D073}" srcId="{09D17898-359C-4AC9-9FCC-041D3308F217}" destId="{31C33DEC-C76F-4926-BEBB-AEDB77B4447F}" srcOrd="0" destOrd="0" parTransId="{2A1B363D-B121-4C53-AB18-088EE42D85A0}" sibTransId="{90390020-957B-44A6-AF87-5D96D7F88067}"/>
    <dgm:cxn modelId="{9EB92D71-E4EC-459B-8CEC-D2984D888539}" srcId="{7EEB799D-98DA-4A5E-8533-C232FB5539AB}" destId="{C4FE71C4-FA12-4DD1-B057-3240F09772BC}" srcOrd="2" destOrd="0" parTransId="{AD59A076-0A72-4E8C-A41D-5E8FC6A47611}" sibTransId="{87DF381C-CFB6-49CB-AD0E-884452841830}"/>
    <dgm:cxn modelId="{FA0DD925-5E87-4D88-86DF-CBD436E241B4}" srcId="{434C1E84-F9A9-4FD5-9448-948D9CE212E3}" destId="{8C3C1C11-37A1-4A8C-9F67-F056DD50EEAD}" srcOrd="0" destOrd="0" parTransId="{E173B03E-018D-4C15-87F2-51A0F1D427F6}" sibTransId="{C35AFC75-43B2-4648-A410-D1D2ADE2791F}"/>
    <dgm:cxn modelId="{12A5D079-D1DC-4E15-BB89-73DDB8E3F45C}" srcId="{F07F60DE-4519-4BAC-8750-D9311745AEBF}" destId="{66353DCA-DC70-4FD6-BCFA-F2B1A68D41DD}" srcOrd="2" destOrd="0" parTransId="{B74C4F77-8BD8-4A4D-BC37-26E0262066B8}" sibTransId="{409F3D98-4FF6-4812-B7D5-7E3620E606AD}"/>
    <dgm:cxn modelId="{32BCC792-E715-4FE1-AF73-A6A67E484AFC}" srcId="{7EEB799D-98DA-4A5E-8533-C232FB5539AB}" destId="{E083CC88-4011-44D4-A27C-19431996A629}" srcOrd="1" destOrd="0" parTransId="{C078A332-AC93-48D5-9201-AF16C3F9D977}" sibTransId="{73200A48-61E3-4ADA-BC2F-F5FA22D0931D}"/>
    <dgm:cxn modelId="{CB8D7EF5-2D36-4552-BB60-2C5DBDF2C117}" srcId="{0BB68DE2-EF21-497E-96A8-FC6E96A4DAA2}" destId="{09D17898-359C-4AC9-9FCC-041D3308F217}" srcOrd="3" destOrd="0" parTransId="{9C1405C3-4E5E-45C4-8B8E-983D863A47A0}" sibTransId="{28BF3F2A-07B9-411E-AE21-BD1A9F0486F8}"/>
    <dgm:cxn modelId="{1E5B29B8-0CA7-4E54-8C29-ED827C7F12E5}" srcId="{F07F60DE-4519-4BAC-8750-D9311745AEBF}" destId="{5870ADE1-3D0D-4938-B486-5E6178170B02}" srcOrd="5" destOrd="0" parTransId="{1F9AC0F9-98ED-4113-B572-AEDEC39F0250}" sibTransId="{9AC5CBC8-D1C4-4831-8891-FC98B3254348}"/>
    <dgm:cxn modelId="{00A270EB-DB54-4D35-B53F-021DE50F9938}" type="presOf" srcId="{66353DCA-DC70-4FD6-BCFA-F2B1A68D41DD}" destId="{0973A21C-B39B-4BB6-8C24-1615601C1B64}" srcOrd="0" destOrd="0" presId="urn:microsoft.com/office/officeart/2005/8/layout/hierarchy3"/>
    <dgm:cxn modelId="{56724342-4EDE-42C9-B3D3-38792C2CD802}" type="presOf" srcId="{2A19137F-067D-4D72-9229-76F86D833A20}" destId="{F3D2BF4C-904A-4D85-964A-C3F0124C26FA}" srcOrd="0" destOrd="0" presId="urn:microsoft.com/office/officeart/2005/8/layout/hierarchy3"/>
    <dgm:cxn modelId="{A637AEFA-9B87-4E8F-AE45-5EFC6BB89466}" type="presOf" srcId="{BF0FCC33-1A67-4A3B-8EE7-6201A58E70AC}" destId="{87E5F938-3F16-44A7-B292-AB6E44E911D0}" srcOrd="0" destOrd="0" presId="urn:microsoft.com/office/officeart/2005/8/layout/hierarchy3"/>
    <dgm:cxn modelId="{AEE53AEB-3FB2-4992-AA35-FD8F7D623365}" type="presOf" srcId="{857711E5-FCC8-47D0-BED0-BD3F04561AEC}" destId="{20883D05-998C-4861-B0D7-7B48BE78A7C0}" srcOrd="0" destOrd="0" presId="urn:microsoft.com/office/officeart/2005/8/layout/hierarchy3"/>
    <dgm:cxn modelId="{457ACF12-4F04-48A9-84D7-0A6800F072A4}" type="presOf" srcId="{E083CC88-4011-44D4-A27C-19431996A629}" destId="{6EEBB997-FF48-4294-8B64-E4648234C543}" srcOrd="0" destOrd="0" presId="urn:microsoft.com/office/officeart/2005/8/layout/hierarchy3"/>
    <dgm:cxn modelId="{3A12C647-45E1-430C-93CD-16767992E59F}" srcId="{F07F60DE-4519-4BAC-8750-D9311745AEBF}" destId="{69C94515-0215-4B97-848A-96413369076F}" srcOrd="4" destOrd="0" parTransId="{BDC41DA3-25DF-4193-9EF7-EF9992EE63A9}" sibTransId="{37079009-7BF8-45ED-A2C6-87A051DD7310}"/>
    <dgm:cxn modelId="{217EAB8C-24D3-4F46-B1EB-A7A98700D202}" srcId="{F07F60DE-4519-4BAC-8750-D9311745AEBF}" destId="{2A19137F-067D-4D72-9229-76F86D833A20}" srcOrd="0" destOrd="0" parTransId="{8F0E6808-2CD7-4A56-9203-E345F1BD0DF0}" sibTransId="{E86BA822-85A6-4C6F-B45E-67BBA8888BE3}"/>
    <dgm:cxn modelId="{E5DC0E3F-A6B3-477E-A12D-6940100BF6C1}" srcId="{09D17898-359C-4AC9-9FCC-041D3308F217}" destId="{A3B5C885-12D0-43DE-8A19-8329F69C956C}" srcOrd="2" destOrd="0" parTransId="{2FCA6640-5958-419B-A216-31C99E52EF21}" sibTransId="{FE7AF705-1796-4EF9-BF4B-2DCB947C62C2}"/>
    <dgm:cxn modelId="{B67B4D5D-84B5-4994-B57A-FEC271DD7334}" type="presOf" srcId="{BDC41DA3-25DF-4193-9EF7-EF9992EE63A9}" destId="{47754E48-0925-4A30-B8D8-AA03D32D6A4D}" srcOrd="0" destOrd="0" presId="urn:microsoft.com/office/officeart/2005/8/layout/hierarchy3"/>
    <dgm:cxn modelId="{16AE2146-1A11-479D-B621-6E40756DD864}" type="presOf" srcId="{8C3C1C11-37A1-4A8C-9F67-F056DD50EEAD}" destId="{8D2DD908-82BC-40CC-B8D3-2D58FF54EE75}" srcOrd="0" destOrd="0" presId="urn:microsoft.com/office/officeart/2005/8/layout/hierarchy3"/>
    <dgm:cxn modelId="{C5610757-AAFD-472F-8EC4-CC6BEB988124}" type="presOf" srcId="{5D586F6B-3F02-4B21-AEF2-85B06329F38B}" destId="{46A30C9E-146E-41A1-ADBB-516B7CC31482}" srcOrd="0" destOrd="0" presId="urn:microsoft.com/office/officeart/2005/8/layout/hierarchy3"/>
    <dgm:cxn modelId="{22DC54AC-AF90-44C2-9162-66E1E8273B08}" srcId="{7EEB799D-98DA-4A5E-8533-C232FB5539AB}" destId="{5D586F6B-3F02-4B21-AEF2-85B06329F38B}" srcOrd="0" destOrd="0" parTransId="{0372BFE8-FB8D-45B7-8244-D92B69BD44B2}" sibTransId="{43C92820-A307-40E6-B06D-80FD622D7D6F}"/>
    <dgm:cxn modelId="{805C3B8B-0A5D-435C-A9F2-DA762AB27186}" type="presOf" srcId="{B74C4F77-8BD8-4A4D-BC37-26E0262066B8}" destId="{E242FEF5-AF7A-4798-B480-4D88379BF4C6}" srcOrd="0" destOrd="0" presId="urn:microsoft.com/office/officeart/2005/8/layout/hierarchy3"/>
    <dgm:cxn modelId="{5932C668-D4F5-419A-A48F-B599C5109951}" type="presOf" srcId="{AD59A076-0A72-4E8C-A41D-5E8FC6A47611}" destId="{3EAB677F-9615-42CB-B164-232D08AECD24}" srcOrd="0" destOrd="0" presId="urn:microsoft.com/office/officeart/2005/8/layout/hierarchy3"/>
    <dgm:cxn modelId="{BA8A16C8-EF7E-4026-ABD3-2B56E778AB87}" type="presOf" srcId="{37385D03-01F5-43A0-9227-2A609662A544}" destId="{3F287083-8448-4FDC-97CC-6831BE6F1506}" srcOrd="0" destOrd="0" presId="urn:microsoft.com/office/officeart/2005/8/layout/hierarchy3"/>
    <dgm:cxn modelId="{9755BED7-6ADD-41CC-9A21-5924C423F6B4}" type="presOf" srcId="{8842A9C3-FE1C-4340-8D14-06FA22E2C4A1}" destId="{C6BDF319-986E-43C6-9494-E827AB79FC90}" srcOrd="0" destOrd="0" presId="urn:microsoft.com/office/officeart/2005/8/layout/hierarchy3"/>
    <dgm:cxn modelId="{3C133E62-0C4D-4497-91B4-EEBA9F1FC836}" srcId="{0BB68DE2-EF21-497E-96A8-FC6E96A4DAA2}" destId="{D651C15C-9D59-42A9-B6F4-D58E3354E5A7}" srcOrd="1" destOrd="0" parTransId="{B25950AA-6EAC-41BB-9351-201544C39AA6}" sibTransId="{B3A7A568-9A93-4DB8-B04E-0B3778B3A338}"/>
    <dgm:cxn modelId="{7ACDFA1E-BE06-4480-8D53-34C8FA8832D1}" type="presOf" srcId="{8FB6FF12-C3BA-4E9E-84D3-254D4A545BCF}" destId="{5BC6FF5D-8DB8-4B7A-B745-A3BF99ED384A}" srcOrd="0" destOrd="0" presId="urn:microsoft.com/office/officeart/2005/8/layout/hierarchy3"/>
    <dgm:cxn modelId="{D1C244D9-DD4E-4FE0-8389-3FEEAF617DB5}" type="presOf" srcId="{D5C45725-7E97-4EB8-A075-17D4EC848463}" destId="{12A7ED5C-F765-4A7C-A2C4-64F6BA165670}" srcOrd="0" destOrd="0" presId="urn:microsoft.com/office/officeart/2005/8/layout/hierarchy3"/>
    <dgm:cxn modelId="{5C68170C-17DB-4BE7-8D7E-EB03A8683DE4}" srcId="{F07F60DE-4519-4BAC-8750-D9311745AEBF}" destId="{6CDB824F-1ED7-492A-A9E7-9E99A1E3ADD4}" srcOrd="1" destOrd="0" parTransId="{4FB5B187-40B4-4BC4-9DE1-CBAC06E7300D}" sibTransId="{3238FF66-2691-4B05-A9DA-9879C5B171DF}"/>
    <dgm:cxn modelId="{E5AE75F5-9448-49A1-945B-D2F96FC13D74}" srcId="{F07F60DE-4519-4BAC-8750-D9311745AEBF}" destId="{BF0FCC33-1A67-4A3B-8EE7-6201A58E70AC}" srcOrd="3" destOrd="0" parTransId="{655D5A61-735F-40BC-AA24-C770B9C342BB}" sibTransId="{3B7F5AC0-2CC2-4CF0-B3BB-597FB173F935}"/>
    <dgm:cxn modelId="{5D417F4A-F136-454C-A219-C1CC58B61934}" type="presOf" srcId="{F07F60DE-4519-4BAC-8750-D9311745AEBF}" destId="{8D55B06E-D179-448F-922E-2362B5F3091E}" srcOrd="0" destOrd="0" presId="urn:microsoft.com/office/officeart/2005/8/layout/hierarchy3"/>
    <dgm:cxn modelId="{333EE5AF-D4F6-44DF-BD33-7453D916F9DF}" type="presOf" srcId="{09D17898-359C-4AC9-9FCC-041D3308F217}" destId="{E8CDF4EB-AEBB-4B49-B675-9F4E56FA9C79}" srcOrd="0" destOrd="0" presId="urn:microsoft.com/office/officeart/2005/8/layout/hierarchy3"/>
    <dgm:cxn modelId="{A1D9EBFB-F1DB-4DA7-A4C6-28307A521241}" type="presOf" srcId="{31C33DEC-C76F-4926-BEBB-AEDB77B4447F}" destId="{9C2ACDA9-A2B5-424B-A582-5B465DA72C7A}" srcOrd="0" destOrd="0" presId="urn:microsoft.com/office/officeart/2005/8/layout/hierarchy3"/>
    <dgm:cxn modelId="{7B8A2B7A-E52F-4AD9-8B88-3F912D894308}" type="presOf" srcId="{6CDB824F-1ED7-492A-A9E7-9E99A1E3ADD4}" destId="{8AE17D76-3153-48AE-B021-0193D5E0D34B}" srcOrd="0" destOrd="0" presId="urn:microsoft.com/office/officeart/2005/8/layout/hierarchy3"/>
    <dgm:cxn modelId="{F1E9D2E7-7ED8-4A21-A0CA-FA674B245C87}" type="presOf" srcId="{3339BFC2-DC1A-4F70-8439-5165C5D5EEA7}" destId="{CABA70DF-D7FC-415E-B787-EE87E37012CE}" srcOrd="0" destOrd="0" presId="urn:microsoft.com/office/officeart/2005/8/layout/hierarchy3"/>
    <dgm:cxn modelId="{32D53ABA-0945-4D29-BBF8-30AA44118427}" type="presOf" srcId="{BC88985F-427A-4A36-B11A-F0316BEBC2BC}" destId="{AA3D4EF5-76AE-4CCF-93AE-D6928C319D34}" srcOrd="0" destOrd="0" presId="urn:microsoft.com/office/officeart/2005/8/layout/hierarchy3"/>
    <dgm:cxn modelId="{7946B199-5F07-445D-9FB4-6A8F37466068}" type="presOf" srcId="{7FBCE0BB-264C-4735-B5F4-421A6FD2733B}" destId="{A3B6A464-DE87-4F0D-991A-CB2248B9EDD8}" srcOrd="0" destOrd="0" presId="urn:microsoft.com/office/officeart/2005/8/layout/hierarchy3"/>
    <dgm:cxn modelId="{0B72C219-18AB-4D5E-BF2F-B4BFB8C13A2F}" type="presOf" srcId="{7EEB799D-98DA-4A5E-8533-C232FB5539AB}" destId="{B6F45230-4B17-4526-A1C7-259FE8E1B50F}" srcOrd="1" destOrd="0" presId="urn:microsoft.com/office/officeart/2005/8/layout/hierarchy3"/>
    <dgm:cxn modelId="{D84E187A-2314-4DF5-9673-5A0FF1B86014}" srcId="{D651C15C-9D59-42A9-B6F4-D58E3354E5A7}" destId="{B72573CC-66AC-4343-A628-04A69E3225FB}" srcOrd="1" destOrd="0" parTransId="{D5C45725-7E97-4EB8-A075-17D4EC848463}" sibTransId="{26CC9645-E327-4027-B754-CFB0C4C7AE88}"/>
    <dgm:cxn modelId="{FCE31D3A-6AF4-4F8D-9783-A9A15630E130}" type="presOf" srcId="{964A376F-41CD-478B-AC16-49DE4250C527}" destId="{4D79ADD4-8B05-4E99-B19B-F5D3367998E5}" srcOrd="0" destOrd="0" presId="urn:microsoft.com/office/officeart/2005/8/layout/hierarchy3"/>
    <dgm:cxn modelId="{3D787A66-4E85-4E1B-B011-9178F26EC32A}" type="presOf" srcId="{ADE07519-0F77-4E06-B6A9-9408C15D8187}" destId="{970E58BB-C58E-4E99-A48E-C9C5072AB78C}" srcOrd="0" destOrd="0" presId="urn:microsoft.com/office/officeart/2005/8/layout/hierarchy3"/>
    <dgm:cxn modelId="{76AD8120-7FF1-4726-9E03-E4D0FF112743}" type="presOf" srcId="{95F525C7-AF6C-4DA3-8AAC-76EBD9A99B24}" destId="{F10E2A85-7E10-4FE8-A614-ACE99BF8A48B}" srcOrd="0" destOrd="0" presId="urn:microsoft.com/office/officeart/2005/8/layout/hierarchy3"/>
    <dgm:cxn modelId="{CEDD73BD-6FB3-4294-A117-6EB9EFF8CE7A}" type="presOf" srcId="{B72573CC-66AC-4343-A628-04A69E3225FB}" destId="{F8EEABA6-F7D9-497B-ABBA-290D193718AB}" srcOrd="0" destOrd="0" presId="urn:microsoft.com/office/officeart/2005/8/layout/hierarchy3"/>
    <dgm:cxn modelId="{AD5014DA-FED4-487B-B659-77158B5F49CC}" type="presOf" srcId="{1F9AC0F9-98ED-4113-B572-AEDEC39F0250}" destId="{4C51A50E-57B3-49A5-A0B9-6BC0C6ECED3A}" srcOrd="0" destOrd="0" presId="urn:microsoft.com/office/officeart/2005/8/layout/hierarchy3"/>
    <dgm:cxn modelId="{3AA1911F-B953-47E5-ACD1-F4CFEFCCFD34}" type="presOf" srcId="{ED0D8C81-43D7-41A6-B9FF-304D6592D16E}" destId="{760040B3-D7F1-4A2E-A92C-6CE5EF516220}" srcOrd="0" destOrd="0" presId="urn:microsoft.com/office/officeart/2005/8/layout/hierarchy3"/>
    <dgm:cxn modelId="{8F74905C-CB21-4EFE-84DF-1BA696291468}" srcId="{D651C15C-9D59-42A9-B6F4-D58E3354E5A7}" destId="{3C4C177C-3749-4863-BABE-89EC141A5F48}" srcOrd="0" destOrd="0" parTransId="{ADE07519-0F77-4E06-B6A9-9408C15D8187}" sibTransId="{F71788A5-4F01-47BF-A609-C063FCF98EF5}"/>
    <dgm:cxn modelId="{BA61969F-EB3F-4195-AA17-1B0524413526}" type="presOf" srcId="{5870ADE1-3D0D-4938-B486-5E6178170B02}" destId="{BC0BA7BF-40A4-4906-ADB6-5EE98A54F7A7}" srcOrd="0" destOrd="0" presId="urn:microsoft.com/office/officeart/2005/8/layout/hierarchy3"/>
    <dgm:cxn modelId="{EE057437-8371-46BC-BB9E-7A1F58600559}" srcId="{D651C15C-9D59-42A9-B6F4-D58E3354E5A7}" destId="{964A376F-41CD-478B-AC16-49DE4250C527}" srcOrd="2" destOrd="0" parTransId="{857711E5-FCC8-47D0-BED0-BD3F04561AEC}" sibTransId="{A86C65E4-592D-4745-87E7-4AD1B5B8C2B8}"/>
    <dgm:cxn modelId="{9E74151E-FA5B-4451-AB4D-E052949120EB}" type="presOf" srcId="{C078A332-AC93-48D5-9201-AF16C3F9D977}" destId="{A32F628D-47E2-4E3C-993B-AB7C8CAD9604}" srcOrd="0" destOrd="0" presId="urn:microsoft.com/office/officeart/2005/8/layout/hierarchy3"/>
    <dgm:cxn modelId="{1C4D0218-B2E4-4173-A14E-C2CA0FFCFEEB}" srcId="{D651C15C-9D59-42A9-B6F4-D58E3354E5A7}" destId="{37385D03-01F5-43A0-9227-2A609662A544}" srcOrd="3" destOrd="0" parTransId="{3339BFC2-DC1A-4F70-8439-5165C5D5EEA7}" sibTransId="{1EA2D86F-9BF7-44F4-91BD-9AB28975EBC9}"/>
    <dgm:cxn modelId="{2CF9AEC2-E073-4772-859A-202B714C8E2D}" srcId="{0BB68DE2-EF21-497E-96A8-FC6E96A4DAA2}" destId="{F07F60DE-4519-4BAC-8750-D9311745AEBF}" srcOrd="0" destOrd="0" parTransId="{7977992B-4C5D-471F-BED0-E95A54B03566}" sibTransId="{E9CDDD8C-D5D8-454B-86E4-2EE31FEBDE16}"/>
    <dgm:cxn modelId="{28BA2D50-4F98-4F90-92CF-0CCCA9E0DB6B}" type="presOf" srcId="{40BD8A42-E798-4D00-9862-287E84FCEDC3}" destId="{222C122D-0798-4283-BBE5-397BEE875629}" srcOrd="0" destOrd="0" presId="urn:microsoft.com/office/officeart/2005/8/layout/hierarchy3"/>
    <dgm:cxn modelId="{98812557-EE55-4B34-8E27-7C4A979234A0}" type="presOf" srcId="{434C1E84-F9A9-4FD5-9448-948D9CE212E3}" destId="{BD9B8A98-B7C3-4626-B64D-246BDD0A78A1}" srcOrd="1" destOrd="0" presId="urn:microsoft.com/office/officeart/2005/8/layout/hierarchy3"/>
    <dgm:cxn modelId="{27A112BB-797F-49D6-A650-9354D100AD3A}" type="presOf" srcId="{2A1B363D-B121-4C53-AB18-088EE42D85A0}" destId="{482667C7-2F4A-4F3F-983D-313960B23B93}" srcOrd="0" destOrd="0" presId="urn:microsoft.com/office/officeart/2005/8/layout/hierarchy3"/>
    <dgm:cxn modelId="{CF58E2E9-4203-478F-A443-9AD2B8D3399E}" type="presOf" srcId="{D651C15C-9D59-42A9-B6F4-D58E3354E5A7}" destId="{790955EF-2FF6-4B9C-A926-20C0AB892BE5}" srcOrd="0" destOrd="0" presId="urn:microsoft.com/office/officeart/2005/8/layout/hierarchy3"/>
    <dgm:cxn modelId="{57BC0D53-4A5A-4F3A-BD82-FF16247C65C4}" type="presOf" srcId="{0BB68DE2-EF21-497E-96A8-FC6E96A4DAA2}" destId="{999DEE80-4F6B-4F93-8095-4B86B64B2D6B}" srcOrd="0" destOrd="0" presId="urn:microsoft.com/office/officeart/2005/8/layout/hierarchy3"/>
    <dgm:cxn modelId="{D540A5F5-5E4A-41CC-B9EE-D85BCAE229BE}" type="presOf" srcId="{9D17AC0F-AD2B-4CFC-A549-DE4BB9636861}" destId="{6D29F473-9881-4A61-94A7-198449920026}" srcOrd="0" destOrd="0" presId="urn:microsoft.com/office/officeart/2005/8/layout/hierarchy3"/>
    <dgm:cxn modelId="{BFCE7430-EE72-4DA1-9C61-C6C12C1DC876}" srcId="{7EEB799D-98DA-4A5E-8533-C232FB5539AB}" destId="{7FBCE0BB-264C-4735-B5F4-421A6FD2733B}" srcOrd="3" destOrd="0" parTransId="{8842A9C3-FE1C-4340-8D14-06FA22E2C4A1}" sibTransId="{0833E214-EF02-4ED4-A884-2F8EC63DE45E}"/>
    <dgm:cxn modelId="{2ED99CB4-B1FC-4D25-85BD-16A6865D2E94}" srcId="{09D17898-359C-4AC9-9FCC-041D3308F217}" destId="{2BA01F2E-7592-4E8A-924C-41D528578896}" srcOrd="3" destOrd="0" parTransId="{9D17AC0F-AD2B-4CFC-A549-DE4BB9636861}" sibTransId="{5E44928D-DA84-44AB-B372-A8DA8B6190DB}"/>
    <dgm:cxn modelId="{784F229F-BAA1-4820-87D8-EF618C76CE4D}" type="presOf" srcId="{09D17898-359C-4AC9-9FCC-041D3308F217}" destId="{90846340-882F-4A9C-B86F-EBC200BAAA0C}" srcOrd="1" destOrd="0" presId="urn:microsoft.com/office/officeart/2005/8/layout/hierarchy3"/>
    <dgm:cxn modelId="{DE328B93-B0BA-4198-BCD2-A6E3F525AF9F}" type="presOf" srcId="{3C4C177C-3749-4863-BABE-89EC141A5F48}" destId="{7E294B07-1DA9-468E-BF89-80C921D67B08}" srcOrd="0" destOrd="0" presId="urn:microsoft.com/office/officeart/2005/8/layout/hierarchy3"/>
    <dgm:cxn modelId="{D91ED2BC-808E-401D-93D1-0FFEE89FD1D3}" type="presOf" srcId="{2FCA6640-5958-419B-A216-31C99E52EF21}" destId="{6FDAD2BB-AC1E-4D73-B53E-4BA0E350EB20}" srcOrd="0" destOrd="0" presId="urn:microsoft.com/office/officeart/2005/8/layout/hierarchy3"/>
    <dgm:cxn modelId="{22A2357D-86E6-4118-8B4A-D07A5EE3A91F}" type="presOf" srcId="{4FB5B187-40B4-4BC4-9DE1-CBAC06E7300D}" destId="{EF2067D2-4598-4F62-9E71-8231D87C32E0}" srcOrd="0" destOrd="0" presId="urn:microsoft.com/office/officeart/2005/8/layout/hierarchy3"/>
    <dgm:cxn modelId="{105D8CAE-6AAD-4021-A8BF-31BF209346EC}" type="presOf" srcId="{F07F60DE-4519-4BAC-8750-D9311745AEBF}" destId="{F4851274-D5A9-49E4-BB97-22A0803F4F29}" srcOrd="1" destOrd="0" presId="urn:microsoft.com/office/officeart/2005/8/layout/hierarchy3"/>
    <dgm:cxn modelId="{08B77492-26FA-4942-8FD6-7D125EC75149}" srcId="{D651C15C-9D59-42A9-B6F4-D58E3354E5A7}" destId="{B919CD23-F9CD-4546-BDD8-32E2E2EDB9AE}" srcOrd="5" destOrd="0" parTransId="{95F525C7-AF6C-4DA3-8AAC-76EBD9A99B24}" sibTransId="{E5895DB4-6EA5-46E7-9DF4-724A460ACB57}"/>
    <dgm:cxn modelId="{D404866F-B26E-4F6D-B01E-1E97A44B3853}" type="presOf" srcId="{B919CD23-F9CD-4546-BDD8-32E2E2EDB9AE}" destId="{F3010670-EE99-42CF-B70C-BFA7CD336363}" srcOrd="0" destOrd="0" presId="urn:microsoft.com/office/officeart/2005/8/layout/hierarchy3"/>
    <dgm:cxn modelId="{3DEF7EDF-94DC-42E8-832E-8E49192F3864}" srcId="{09D17898-359C-4AC9-9FCC-041D3308F217}" destId="{BC88985F-427A-4A36-B11A-F0316BEBC2BC}" srcOrd="1" destOrd="0" parTransId="{40BD8A42-E798-4D00-9862-287E84FCEDC3}" sibTransId="{58636EB2-FB76-4F72-AE26-E90D31FD421E}"/>
    <dgm:cxn modelId="{F6325D31-B2F2-4935-B5A5-C5DA7CB48BD1}" type="presOf" srcId="{2BA01F2E-7592-4E8A-924C-41D528578896}" destId="{0F4B1D92-05D3-4960-8B4D-293754F4717D}" srcOrd="0" destOrd="0" presId="urn:microsoft.com/office/officeart/2005/8/layout/hierarchy3"/>
    <dgm:cxn modelId="{77964E86-427A-46F4-B5DD-2E716FCF824D}" type="presParOf" srcId="{999DEE80-4F6B-4F93-8095-4B86B64B2D6B}" destId="{4E15ADF6-AFD4-4EAD-9D6B-643F70F0BECE}" srcOrd="0" destOrd="0" presId="urn:microsoft.com/office/officeart/2005/8/layout/hierarchy3"/>
    <dgm:cxn modelId="{4B8B279F-0E57-4213-A0D3-DF896FEDFF34}" type="presParOf" srcId="{4E15ADF6-AFD4-4EAD-9D6B-643F70F0BECE}" destId="{C0A2A7BD-BEDB-47DE-99BE-EBC0FD577191}" srcOrd="0" destOrd="0" presId="urn:microsoft.com/office/officeart/2005/8/layout/hierarchy3"/>
    <dgm:cxn modelId="{E93BE2C8-FF63-4B46-810F-DE1218D12419}" type="presParOf" srcId="{C0A2A7BD-BEDB-47DE-99BE-EBC0FD577191}" destId="{8D55B06E-D179-448F-922E-2362B5F3091E}" srcOrd="0" destOrd="0" presId="urn:microsoft.com/office/officeart/2005/8/layout/hierarchy3"/>
    <dgm:cxn modelId="{BA0F561C-AB62-4F02-99FA-7D3D16C13C19}" type="presParOf" srcId="{C0A2A7BD-BEDB-47DE-99BE-EBC0FD577191}" destId="{F4851274-D5A9-49E4-BB97-22A0803F4F29}" srcOrd="1" destOrd="0" presId="urn:microsoft.com/office/officeart/2005/8/layout/hierarchy3"/>
    <dgm:cxn modelId="{FA2AF825-CAFD-4378-A2EE-59EF5B2C900B}" type="presParOf" srcId="{4E15ADF6-AFD4-4EAD-9D6B-643F70F0BECE}" destId="{4534EA04-B10D-4BAC-9EFF-21295C034442}" srcOrd="1" destOrd="0" presId="urn:microsoft.com/office/officeart/2005/8/layout/hierarchy3"/>
    <dgm:cxn modelId="{965BD458-5ADE-4754-9EC2-30F279363783}" type="presParOf" srcId="{4534EA04-B10D-4BAC-9EFF-21295C034442}" destId="{518A7FAD-5FD4-4BA2-93DB-BA2D773E080D}" srcOrd="0" destOrd="0" presId="urn:microsoft.com/office/officeart/2005/8/layout/hierarchy3"/>
    <dgm:cxn modelId="{AB801C75-CE30-47BE-B1BF-1F2F0A15D8B2}" type="presParOf" srcId="{4534EA04-B10D-4BAC-9EFF-21295C034442}" destId="{F3D2BF4C-904A-4D85-964A-C3F0124C26FA}" srcOrd="1" destOrd="0" presId="urn:microsoft.com/office/officeart/2005/8/layout/hierarchy3"/>
    <dgm:cxn modelId="{6211A974-0ACA-4EDE-97EB-A278964D995F}" type="presParOf" srcId="{4534EA04-B10D-4BAC-9EFF-21295C034442}" destId="{EF2067D2-4598-4F62-9E71-8231D87C32E0}" srcOrd="2" destOrd="0" presId="urn:microsoft.com/office/officeart/2005/8/layout/hierarchy3"/>
    <dgm:cxn modelId="{90A69068-85B7-4EBB-BAED-6CD59B71573E}" type="presParOf" srcId="{4534EA04-B10D-4BAC-9EFF-21295C034442}" destId="{8AE17D76-3153-48AE-B021-0193D5E0D34B}" srcOrd="3" destOrd="0" presId="urn:microsoft.com/office/officeart/2005/8/layout/hierarchy3"/>
    <dgm:cxn modelId="{C23DE84F-4957-442C-8A4A-C03D5D13A232}" type="presParOf" srcId="{4534EA04-B10D-4BAC-9EFF-21295C034442}" destId="{E242FEF5-AF7A-4798-B480-4D88379BF4C6}" srcOrd="4" destOrd="0" presId="urn:microsoft.com/office/officeart/2005/8/layout/hierarchy3"/>
    <dgm:cxn modelId="{74C5A479-588D-4CE1-8754-52B565F76756}" type="presParOf" srcId="{4534EA04-B10D-4BAC-9EFF-21295C034442}" destId="{0973A21C-B39B-4BB6-8C24-1615601C1B64}" srcOrd="5" destOrd="0" presId="urn:microsoft.com/office/officeart/2005/8/layout/hierarchy3"/>
    <dgm:cxn modelId="{13168D2F-274E-4456-903A-EE9AE1A7976E}" type="presParOf" srcId="{4534EA04-B10D-4BAC-9EFF-21295C034442}" destId="{53BE976D-2562-4FC7-A704-ECA02DDF987E}" srcOrd="6" destOrd="0" presId="urn:microsoft.com/office/officeart/2005/8/layout/hierarchy3"/>
    <dgm:cxn modelId="{B3399EBA-95FF-4719-8927-BB74518CD7A4}" type="presParOf" srcId="{4534EA04-B10D-4BAC-9EFF-21295C034442}" destId="{87E5F938-3F16-44A7-B292-AB6E44E911D0}" srcOrd="7" destOrd="0" presId="urn:microsoft.com/office/officeart/2005/8/layout/hierarchy3"/>
    <dgm:cxn modelId="{186E8E36-3290-4C6F-96D4-F065A15D5136}" type="presParOf" srcId="{4534EA04-B10D-4BAC-9EFF-21295C034442}" destId="{47754E48-0925-4A30-B8D8-AA03D32D6A4D}" srcOrd="8" destOrd="0" presId="urn:microsoft.com/office/officeart/2005/8/layout/hierarchy3"/>
    <dgm:cxn modelId="{847C9E17-D7CC-40DC-8C7F-C85201EEA45E}" type="presParOf" srcId="{4534EA04-B10D-4BAC-9EFF-21295C034442}" destId="{2B2D71EB-9F2B-41F0-880F-A36A78BF699F}" srcOrd="9" destOrd="0" presId="urn:microsoft.com/office/officeart/2005/8/layout/hierarchy3"/>
    <dgm:cxn modelId="{ABEC8999-3598-4BC1-8F91-3257DBBDDA6F}" type="presParOf" srcId="{4534EA04-B10D-4BAC-9EFF-21295C034442}" destId="{4C51A50E-57B3-49A5-A0B9-6BC0C6ECED3A}" srcOrd="10" destOrd="0" presId="urn:microsoft.com/office/officeart/2005/8/layout/hierarchy3"/>
    <dgm:cxn modelId="{1B4C0EBE-C049-414B-AC25-36FFA7681F75}" type="presParOf" srcId="{4534EA04-B10D-4BAC-9EFF-21295C034442}" destId="{BC0BA7BF-40A4-4906-ADB6-5EE98A54F7A7}" srcOrd="11" destOrd="0" presId="urn:microsoft.com/office/officeart/2005/8/layout/hierarchy3"/>
    <dgm:cxn modelId="{77A7A809-D936-48F3-9FEE-6CA727354033}" type="presParOf" srcId="{999DEE80-4F6B-4F93-8095-4B86B64B2D6B}" destId="{2C566388-59A4-4591-9856-B0D385D4E7D2}" srcOrd="1" destOrd="0" presId="urn:microsoft.com/office/officeart/2005/8/layout/hierarchy3"/>
    <dgm:cxn modelId="{15663713-15AC-4FD3-A67F-6662FC331058}" type="presParOf" srcId="{2C566388-59A4-4591-9856-B0D385D4E7D2}" destId="{FEF5A7A1-E215-4C66-9E27-A6EB09B6ABF7}" srcOrd="0" destOrd="0" presId="urn:microsoft.com/office/officeart/2005/8/layout/hierarchy3"/>
    <dgm:cxn modelId="{1B92C283-40BB-4F3D-837B-522E22D76E74}" type="presParOf" srcId="{FEF5A7A1-E215-4C66-9E27-A6EB09B6ABF7}" destId="{790955EF-2FF6-4B9C-A926-20C0AB892BE5}" srcOrd="0" destOrd="0" presId="urn:microsoft.com/office/officeart/2005/8/layout/hierarchy3"/>
    <dgm:cxn modelId="{D0C823C7-E039-4CE3-81F7-08DDE1DFDBAF}" type="presParOf" srcId="{FEF5A7A1-E215-4C66-9E27-A6EB09B6ABF7}" destId="{EEA7F07E-2C28-425D-9F64-AA5EF175D07E}" srcOrd="1" destOrd="0" presId="urn:microsoft.com/office/officeart/2005/8/layout/hierarchy3"/>
    <dgm:cxn modelId="{182044B6-B67A-4BC5-B26C-EEE7C5C95A41}" type="presParOf" srcId="{2C566388-59A4-4591-9856-B0D385D4E7D2}" destId="{190BADC3-0BA6-452F-B98D-100EF8FB7E45}" srcOrd="1" destOrd="0" presId="urn:microsoft.com/office/officeart/2005/8/layout/hierarchy3"/>
    <dgm:cxn modelId="{4DF9D8CC-8493-40A4-ACF3-DCFDCAB9EE40}" type="presParOf" srcId="{190BADC3-0BA6-452F-B98D-100EF8FB7E45}" destId="{970E58BB-C58E-4E99-A48E-C9C5072AB78C}" srcOrd="0" destOrd="0" presId="urn:microsoft.com/office/officeart/2005/8/layout/hierarchy3"/>
    <dgm:cxn modelId="{5A6FFE02-75D4-4BB7-83A8-CE04C96633C7}" type="presParOf" srcId="{190BADC3-0BA6-452F-B98D-100EF8FB7E45}" destId="{7E294B07-1DA9-468E-BF89-80C921D67B08}" srcOrd="1" destOrd="0" presId="urn:microsoft.com/office/officeart/2005/8/layout/hierarchy3"/>
    <dgm:cxn modelId="{B3F5F533-14C8-4DB9-ACD4-C03A5E6759C6}" type="presParOf" srcId="{190BADC3-0BA6-452F-B98D-100EF8FB7E45}" destId="{12A7ED5C-F765-4A7C-A2C4-64F6BA165670}" srcOrd="2" destOrd="0" presId="urn:microsoft.com/office/officeart/2005/8/layout/hierarchy3"/>
    <dgm:cxn modelId="{A8A6AB46-8E72-45C8-9EE7-CA9CF537EE64}" type="presParOf" srcId="{190BADC3-0BA6-452F-B98D-100EF8FB7E45}" destId="{F8EEABA6-F7D9-497B-ABBA-290D193718AB}" srcOrd="3" destOrd="0" presId="urn:microsoft.com/office/officeart/2005/8/layout/hierarchy3"/>
    <dgm:cxn modelId="{6285B0F7-1DE2-4D10-A75F-341F2086FC69}" type="presParOf" srcId="{190BADC3-0BA6-452F-B98D-100EF8FB7E45}" destId="{20883D05-998C-4861-B0D7-7B48BE78A7C0}" srcOrd="4" destOrd="0" presId="urn:microsoft.com/office/officeart/2005/8/layout/hierarchy3"/>
    <dgm:cxn modelId="{A34A0A55-5242-4474-9872-C434A6261F92}" type="presParOf" srcId="{190BADC3-0BA6-452F-B98D-100EF8FB7E45}" destId="{4D79ADD4-8B05-4E99-B19B-F5D3367998E5}" srcOrd="5" destOrd="0" presId="urn:microsoft.com/office/officeart/2005/8/layout/hierarchy3"/>
    <dgm:cxn modelId="{D8F2E094-8B1B-48EB-9FB5-E2CB5CFA8AD4}" type="presParOf" srcId="{190BADC3-0BA6-452F-B98D-100EF8FB7E45}" destId="{CABA70DF-D7FC-415E-B787-EE87E37012CE}" srcOrd="6" destOrd="0" presId="urn:microsoft.com/office/officeart/2005/8/layout/hierarchy3"/>
    <dgm:cxn modelId="{B3EC6DE1-245E-49E8-9819-3281DA98AF4E}" type="presParOf" srcId="{190BADC3-0BA6-452F-B98D-100EF8FB7E45}" destId="{3F287083-8448-4FDC-97CC-6831BE6F1506}" srcOrd="7" destOrd="0" presId="urn:microsoft.com/office/officeart/2005/8/layout/hierarchy3"/>
    <dgm:cxn modelId="{C8BC4396-26E5-450C-AC0C-8FCB38015427}" type="presParOf" srcId="{190BADC3-0BA6-452F-B98D-100EF8FB7E45}" destId="{760040B3-D7F1-4A2E-A92C-6CE5EF516220}" srcOrd="8" destOrd="0" presId="urn:microsoft.com/office/officeart/2005/8/layout/hierarchy3"/>
    <dgm:cxn modelId="{0A849503-819E-432B-B72F-5DC958CB3736}" type="presParOf" srcId="{190BADC3-0BA6-452F-B98D-100EF8FB7E45}" destId="{5BC6FF5D-8DB8-4B7A-B745-A3BF99ED384A}" srcOrd="9" destOrd="0" presId="urn:microsoft.com/office/officeart/2005/8/layout/hierarchy3"/>
    <dgm:cxn modelId="{75C6B891-2037-4729-A1F3-668414EB44D2}" type="presParOf" srcId="{190BADC3-0BA6-452F-B98D-100EF8FB7E45}" destId="{F10E2A85-7E10-4FE8-A614-ACE99BF8A48B}" srcOrd="10" destOrd="0" presId="urn:microsoft.com/office/officeart/2005/8/layout/hierarchy3"/>
    <dgm:cxn modelId="{76CEAD99-BCD0-4753-A1F8-874DEA612F11}" type="presParOf" srcId="{190BADC3-0BA6-452F-B98D-100EF8FB7E45}" destId="{F3010670-EE99-42CF-B70C-BFA7CD336363}" srcOrd="11" destOrd="0" presId="urn:microsoft.com/office/officeart/2005/8/layout/hierarchy3"/>
    <dgm:cxn modelId="{5C21C5AE-E517-4C76-B96F-488A95D8DDB4}" type="presParOf" srcId="{999DEE80-4F6B-4F93-8095-4B86B64B2D6B}" destId="{FE7DA3EB-8832-4997-9B9F-70A2159CC290}" srcOrd="2" destOrd="0" presId="urn:microsoft.com/office/officeart/2005/8/layout/hierarchy3"/>
    <dgm:cxn modelId="{7376B63B-D117-4850-9756-38648589E2C7}" type="presParOf" srcId="{FE7DA3EB-8832-4997-9B9F-70A2159CC290}" destId="{2E1015F9-8717-49F8-AC19-850D3D2217B6}" srcOrd="0" destOrd="0" presId="urn:microsoft.com/office/officeart/2005/8/layout/hierarchy3"/>
    <dgm:cxn modelId="{E76130DD-EBDE-41BB-9256-DFF1E89149A1}" type="presParOf" srcId="{2E1015F9-8717-49F8-AC19-850D3D2217B6}" destId="{74E96AF8-3BFE-47D8-9E6A-2B3E6B109CE0}" srcOrd="0" destOrd="0" presId="urn:microsoft.com/office/officeart/2005/8/layout/hierarchy3"/>
    <dgm:cxn modelId="{3643E88E-D720-4F85-8E8D-9DDF243FAD05}" type="presParOf" srcId="{2E1015F9-8717-49F8-AC19-850D3D2217B6}" destId="{B6F45230-4B17-4526-A1C7-259FE8E1B50F}" srcOrd="1" destOrd="0" presId="urn:microsoft.com/office/officeart/2005/8/layout/hierarchy3"/>
    <dgm:cxn modelId="{4D917F4C-A35C-480B-A7B6-8C3C80BDA86A}" type="presParOf" srcId="{FE7DA3EB-8832-4997-9B9F-70A2159CC290}" destId="{D76FEFC6-30D7-43B0-AF70-0E66AF2D909B}" srcOrd="1" destOrd="0" presId="urn:microsoft.com/office/officeart/2005/8/layout/hierarchy3"/>
    <dgm:cxn modelId="{FF9EB267-1450-43D6-9F4B-7A779F335711}" type="presParOf" srcId="{D76FEFC6-30D7-43B0-AF70-0E66AF2D909B}" destId="{3A3435F4-1F44-40EF-A551-30BA2AAEE841}" srcOrd="0" destOrd="0" presId="urn:microsoft.com/office/officeart/2005/8/layout/hierarchy3"/>
    <dgm:cxn modelId="{2A20F9FE-B0BB-4A6C-9756-E5E27B3B7C14}" type="presParOf" srcId="{D76FEFC6-30D7-43B0-AF70-0E66AF2D909B}" destId="{46A30C9E-146E-41A1-ADBB-516B7CC31482}" srcOrd="1" destOrd="0" presId="urn:microsoft.com/office/officeart/2005/8/layout/hierarchy3"/>
    <dgm:cxn modelId="{B2563C87-AA93-44E6-A9DE-69CF929F5BD0}" type="presParOf" srcId="{D76FEFC6-30D7-43B0-AF70-0E66AF2D909B}" destId="{A32F628D-47E2-4E3C-993B-AB7C8CAD9604}" srcOrd="2" destOrd="0" presId="urn:microsoft.com/office/officeart/2005/8/layout/hierarchy3"/>
    <dgm:cxn modelId="{E7652A69-FB8F-44D4-B728-99B11A244212}" type="presParOf" srcId="{D76FEFC6-30D7-43B0-AF70-0E66AF2D909B}" destId="{6EEBB997-FF48-4294-8B64-E4648234C543}" srcOrd="3" destOrd="0" presId="urn:microsoft.com/office/officeart/2005/8/layout/hierarchy3"/>
    <dgm:cxn modelId="{7DD174AC-5A20-4BC2-A3BA-EAC6DA2B84AB}" type="presParOf" srcId="{D76FEFC6-30D7-43B0-AF70-0E66AF2D909B}" destId="{3EAB677F-9615-42CB-B164-232D08AECD24}" srcOrd="4" destOrd="0" presId="urn:microsoft.com/office/officeart/2005/8/layout/hierarchy3"/>
    <dgm:cxn modelId="{59E5B21E-8C28-4A85-BFC3-627441216FE1}" type="presParOf" srcId="{D76FEFC6-30D7-43B0-AF70-0E66AF2D909B}" destId="{CAC0182B-1288-46E9-9A65-7A7BCF32FAF0}" srcOrd="5" destOrd="0" presId="urn:microsoft.com/office/officeart/2005/8/layout/hierarchy3"/>
    <dgm:cxn modelId="{FE320D75-133B-4C5B-9984-B43648BC631B}" type="presParOf" srcId="{D76FEFC6-30D7-43B0-AF70-0E66AF2D909B}" destId="{C6BDF319-986E-43C6-9494-E827AB79FC90}" srcOrd="6" destOrd="0" presId="urn:microsoft.com/office/officeart/2005/8/layout/hierarchy3"/>
    <dgm:cxn modelId="{0630F80E-C49C-416E-B447-8E346FB32D17}" type="presParOf" srcId="{D76FEFC6-30D7-43B0-AF70-0E66AF2D909B}" destId="{A3B6A464-DE87-4F0D-991A-CB2248B9EDD8}" srcOrd="7" destOrd="0" presId="urn:microsoft.com/office/officeart/2005/8/layout/hierarchy3"/>
    <dgm:cxn modelId="{5213001F-835F-4104-8EEA-F1A61AD598FB}" type="presParOf" srcId="{999DEE80-4F6B-4F93-8095-4B86B64B2D6B}" destId="{BAB03DB1-3D31-444E-82CF-485002C7620F}" srcOrd="3" destOrd="0" presId="urn:microsoft.com/office/officeart/2005/8/layout/hierarchy3"/>
    <dgm:cxn modelId="{1B3C2D99-6264-4ECA-9D64-8EA8FF06A025}" type="presParOf" srcId="{BAB03DB1-3D31-444E-82CF-485002C7620F}" destId="{2AA96394-1913-496A-9A51-0E65F6B8ECA9}" srcOrd="0" destOrd="0" presId="urn:microsoft.com/office/officeart/2005/8/layout/hierarchy3"/>
    <dgm:cxn modelId="{8ABEC907-BD5A-4EC4-9DCA-8CC0303981A6}" type="presParOf" srcId="{2AA96394-1913-496A-9A51-0E65F6B8ECA9}" destId="{E8CDF4EB-AEBB-4B49-B675-9F4E56FA9C79}" srcOrd="0" destOrd="0" presId="urn:microsoft.com/office/officeart/2005/8/layout/hierarchy3"/>
    <dgm:cxn modelId="{01A749E9-55BE-4CAA-BF3F-0CEDE1075C2D}" type="presParOf" srcId="{2AA96394-1913-496A-9A51-0E65F6B8ECA9}" destId="{90846340-882F-4A9C-B86F-EBC200BAAA0C}" srcOrd="1" destOrd="0" presId="urn:microsoft.com/office/officeart/2005/8/layout/hierarchy3"/>
    <dgm:cxn modelId="{4F3AE086-624B-4D38-8227-DC96C22D1C2F}" type="presParOf" srcId="{BAB03DB1-3D31-444E-82CF-485002C7620F}" destId="{5A5D86A6-D65D-4938-B245-41D5EDF8A434}" srcOrd="1" destOrd="0" presId="urn:microsoft.com/office/officeart/2005/8/layout/hierarchy3"/>
    <dgm:cxn modelId="{FB038E95-2759-4ACF-8D5F-9CC1EDAE4ACE}" type="presParOf" srcId="{5A5D86A6-D65D-4938-B245-41D5EDF8A434}" destId="{482667C7-2F4A-4F3F-983D-313960B23B93}" srcOrd="0" destOrd="0" presId="urn:microsoft.com/office/officeart/2005/8/layout/hierarchy3"/>
    <dgm:cxn modelId="{E95EE3E3-BB07-4D40-A247-851E5C77DCF1}" type="presParOf" srcId="{5A5D86A6-D65D-4938-B245-41D5EDF8A434}" destId="{9C2ACDA9-A2B5-424B-A582-5B465DA72C7A}" srcOrd="1" destOrd="0" presId="urn:microsoft.com/office/officeart/2005/8/layout/hierarchy3"/>
    <dgm:cxn modelId="{711C0353-1789-4213-8685-AE834DA9B730}" type="presParOf" srcId="{5A5D86A6-D65D-4938-B245-41D5EDF8A434}" destId="{222C122D-0798-4283-BBE5-397BEE875629}" srcOrd="2" destOrd="0" presId="urn:microsoft.com/office/officeart/2005/8/layout/hierarchy3"/>
    <dgm:cxn modelId="{CDEF9520-37AA-4278-ACEC-886AE0D8A928}" type="presParOf" srcId="{5A5D86A6-D65D-4938-B245-41D5EDF8A434}" destId="{AA3D4EF5-76AE-4CCF-93AE-D6928C319D34}" srcOrd="3" destOrd="0" presId="urn:microsoft.com/office/officeart/2005/8/layout/hierarchy3"/>
    <dgm:cxn modelId="{195289D5-E6AF-4303-9E03-452DA0EA0147}" type="presParOf" srcId="{5A5D86A6-D65D-4938-B245-41D5EDF8A434}" destId="{6FDAD2BB-AC1E-4D73-B53E-4BA0E350EB20}" srcOrd="4" destOrd="0" presId="urn:microsoft.com/office/officeart/2005/8/layout/hierarchy3"/>
    <dgm:cxn modelId="{112F5145-8B7E-4E0F-9561-D56182E0EFB6}" type="presParOf" srcId="{5A5D86A6-D65D-4938-B245-41D5EDF8A434}" destId="{CF1DC91B-1076-4A4C-9702-67A7BF02B76B}" srcOrd="5" destOrd="0" presId="urn:microsoft.com/office/officeart/2005/8/layout/hierarchy3"/>
    <dgm:cxn modelId="{1DE351E4-D4FF-4688-9DDB-6235EE94E2E1}" type="presParOf" srcId="{5A5D86A6-D65D-4938-B245-41D5EDF8A434}" destId="{6D29F473-9881-4A61-94A7-198449920026}" srcOrd="6" destOrd="0" presId="urn:microsoft.com/office/officeart/2005/8/layout/hierarchy3"/>
    <dgm:cxn modelId="{5E7BA9A5-0595-410D-8CD4-8C1411A04E3D}" type="presParOf" srcId="{5A5D86A6-D65D-4938-B245-41D5EDF8A434}" destId="{0F4B1D92-05D3-4960-8B4D-293754F4717D}" srcOrd="7" destOrd="0" presId="urn:microsoft.com/office/officeart/2005/8/layout/hierarchy3"/>
    <dgm:cxn modelId="{5EF0C289-72D8-4C14-910C-DE2DA43FBCB0}" type="presParOf" srcId="{999DEE80-4F6B-4F93-8095-4B86B64B2D6B}" destId="{AB67ECA5-BC8C-4993-BDEC-1DF6C98179DD}" srcOrd="4" destOrd="0" presId="urn:microsoft.com/office/officeart/2005/8/layout/hierarchy3"/>
    <dgm:cxn modelId="{B1B1FBF0-0554-440B-8FCC-71522B991330}" type="presParOf" srcId="{AB67ECA5-BC8C-4993-BDEC-1DF6C98179DD}" destId="{E2E50210-6D9D-44FE-9067-18E831215F96}" srcOrd="0" destOrd="0" presId="urn:microsoft.com/office/officeart/2005/8/layout/hierarchy3"/>
    <dgm:cxn modelId="{DA7C8D13-48A0-4F46-8BC4-C3A4645EFB84}" type="presParOf" srcId="{E2E50210-6D9D-44FE-9067-18E831215F96}" destId="{D089B7D0-FE30-4BCB-B4D8-70E81C9F1693}" srcOrd="0" destOrd="0" presId="urn:microsoft.com/office/officeart/2005/8/layout/hierarchy3"/>
    <dgm:cxn modelId="{CAD3FE54-7EE7-4B2C-951E-9815AF04391A}" type="presParOf" srcId="{E2E50210-6D9D-44FE-9067-18E831215F96}" destId="{BD9B8A98-B7C3-4626-B64D-246BDD0A78A1}" srcOrd="1" destOrd="0" presId="urn:microsoft.com/office/officeart/2005/8/layout/hierarchy3"/>
    <dgm:cxn modelId="{FE9628F6-B026-4856-8E5B-B0092C75594A}" type="presParOf" srcId="{AB67ECA5-BC8C-4993-BDEC-1DF6C98179DD}" destId="{3875E05A-9559-43B9-A0D5-628BA7ACE963}" srcOrd="1" destOrd="0" presId="urn:microsoft.com/office/officeart/2005/8/layout/hierarchy3"/>
    <dgm:cxn modelId="{4C3EE9B2-4AB4-43DA-924C-E057B21D40A7}" type="presParOf" srcId="{3875E05A-9559-43B9-A0D5-628BA7ACE963}" destId="{1C1C72F3-74FC-437A-8E6F-FDAC4412DBB9}" srcOrd="0" destOrd="0" presId="urn:microsoft.com/office/officeart/2005/8/layout/hierarchy3"/>
    <dgm:cxn modelId="{C807647B-3685-4170-866F-EB3360CC2FCE}" type="presParOf" srcId="{3875E05A-9559-43B9-A0D5-628BA7ACE963}" destId="{8D2DD908-82BC-40CC-B8D3-2D58FF54EE7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5B06E-D179-448F-922E-2362B5F3091E}">
      <dsp:nvSpPr>
        <dsp:cNvPr id="0" name=""/>
        <dsp:cNvSpPr/>
      </dsp:nvSpPr>
      <dsp:spPr>
        <a:xfrm>
          <a:off x="486221" y="2474"/>
          <a:ext cx="1209526" cy="604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200" kern="1200" dirty="0" smtClean="0"/>
            <a:t>Estatus del Jefe de Agencia </a:t>
          </a:r>
          <a:endParaRPr lang="es-GT" sz="1200" kern="1200" dirty="0"/>
        </a:p>
      </dsp:txBody>
      <dsp:txXfrm>
        <a:off x="503934" y="20187"/>
        <a:ext cx="1174100" cy="569337"/>
      </dsp:txXfrm>
    </dsp:sp>
    <dsp:sp modelId="{518A7FAD-5FD4-4BA2-93DB-BA2D773E080D}">
      <dsp:nvSpPr>
        <dsp:cNvPr id="0" name=""/>
        <dsp:cNvSpPr/>
      </dsp:nvSpPr>
      <dsp:spPr>
        <a:xfrm>
          <a:off x="607174" y="607237"/>
          <a:ext cx="120952" cy="453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572"/>
              </a:lnTo>
              <a:lnTo>
                <a:pt x="120952" y="4535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D2BF4C-904A-4D85-964A-C3F0124C26FA}">
      <dsp:nvSpPr>
        <dsp:cNvPr id="0" name=""/>
        <dsp:cNvSpPr/>
      </dsp:nvSpPr>
      <dsp:spPr>
        <a:xfrm>
          <a:off x="728126" y="758428"/>
          <a:ext cx="967620" cy="604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900" kern="1200" dirty="0" smtClean="0"/>
            <a:t>Periodo en el cargo</a:t>
          </a:r>
          <a:endParaRPr lang="es-GT" sz="900" kern="1200" dirty="0"/>
        </a:p>
      </dsp:txBody>
      <dsp:txXfrm>
        <a:off x="745839" y="776141"/>
        <a:ext cx="932194" cy="569337"/>
      </dsp:txXfrm>
    </dsp:sp>
    <dsp:sp modelId="{EF2067D2-4598-4F62-9E71-8231D87C32E0}">
      <dsp:nvSpPr>
        <dsp:cNvPr id="0" name=""/>
        <dsp:cNvSpPr/>
      </dsp:nvSpPr>
      <dsp:spPr>
        <a:xfrm>
          <a:off x="607174" y="607237"/>
          <a:ext cx="120952" cy="1209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9526"/>
              </a:lnTo>
              <a:lnTo>
                <a:pt x="120952" y="12095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E17D76-3153-48AE-B021-0193D5E0D34B}">
      <dsp:nvSpPr>
        <dsp:cNvPr id="0" name=""/>
        <dsp:cNvSpPr/>
      </dsp:nvSpPr>
      <dsp:spPr>
        <a:xfrm>
          <a:off x="728126" y="1514382"/>
          <a:ext cx="967620" cy="604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900" kern="1200" dirty="0" smtClean="0"/>
            <a:t>Quien lo nombra </a:t>
          </a:r>
          <a:endParaRPr lang="es-GT" sz="900" kern="1200" dirty="0"/>
        </a:p>
      </dsp:txBody>
      <dsp:txXfrm>
        <a:off x="745839" y="1532095"/>
        <a:ext cx="932194" cy="569337"/>
      </dsp:txXfrm>
    </dsp:sp>
    <dsp:sp modelId="{E242FEF5-AF7A-4798-B480-4D88379BF4C6}">
      <dsp:nvSpPr>
        <dsp:cNvPr id="0" name=""/>
        <dsp:cNvSpPr/>
      </dsp:nvSpPr>
      <dsp:spPr>
        <a:xfrm>
          <a:off x="607174" y="607237"/>
          <a:ext cx="120952" cy="1965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5480"/>
              </a:lnTo>
              <a:lnTo>
                <a:pt x="120952" y="19654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73A21C-B39B-4BB6-8C24-1615601C1B64}">
      <dsp:nvSpPr>
        <dsp:cNvPr id="0" name=""/>
        <dsp:cNvSpPr/>
      </dsp:nvSpPr>
      <dsp:spPr>
        <a:xfrm>
          <a:off x="728126" y="2270335"/>
          <a:ext cx="967620" cy="604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900" kern="1200" dirty="0" smtClean="0"/>
            <a:t>Condiciones de Despido</a:t>
          </a:r>
          <a:endParaRPr lang="es-GT" sz="900" kern="1200" dirty="0"/>
        </a:p>
      </dsp:txBody>
      <dsp:txXfrm>
        <a:off x="745839" y="2288048"/>
        <a:ext cx="932194" cy="569337"/>
      </dsp:txXfrm>
    </dsp:sp>
    <dsp:sp modelId="{53BE976D-2562-4FC7-A704-ECA02DDF987E}">
      <dsp:nvSpPr>
        <dsp:cNvPr id="0" name=""/>
        <dsp:cNvSpPr/>
      </dsp:nvSpPr>
      <dsp:spPr>
        <a:xfrm>
          <a:off x="607174" y="607237"/>
          <a:ext cx="120952" cy="2721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1433"/>
              </a:lnTo>
              <a:lnTo>
                <a:pt x="120952" y="27214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5F938-3F16-44A7-B292-AB6E44E911D0}">
      <dsp:nvSpPr>
        <dsp:cNvPr id="0" name=""/>
        <dsp:cNvSpPr/>
      </dsp:nvSpPr>
      <dsp:spPr>
        <a:xfrm>
          <a:off x="728126" y="3026289"/>
          <a:ext cx="967620" cy="604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900" kern="1200" dirty="0" smtClean="0"/>
            <a:t>Puede ocupar otros cargo de Gobierno </a:t>
          </a:r>
          <a:endParaRPr lang="es-GT" sz="900" kern="1200" dirty="0"/>
        </a:p>
      </dsp:txBody>
      <dsp:txXfrm>
        <a:off x="745839" y="3044002"/>
        <a:ext cx="932194" cy="569337"/>
      </dsp:txXfrm>
    </dsp:sp>
    <dsp:sp modelId="{47754E48-0925-4A30-B8D8-AA03D32D6A4D}">
      <dsp:nvSpPr>
        <dsp:cNvPr id="0" name=""/>
        <dsp:cNvSpPr/>
      </dsp:nvSpPr>
      <dsp:spPr>
        <a:xfrm>
          <a:off x="607174" y="607237"/>
          <a:ext cx="120952" cy="3477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7387"/>
              </a:lnTo>
              <a:lnTo>
                <a:pt x="120952" y="34773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D71EB-9F2B-41F0-880F-A36A78BF699F}">
      <dsp:nvSpPr>
        <dsp:cNvPr id="0" name=""/>
        <dsp:cNvSpPr/>
      </dsp:nvSpPr>
      <dsp:spPr>
        <a:xfrm>
          <a:off x="728126" y="3782243"/>
          <a:ext cx="967620" cy="604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900" kern="1200" dirty="0" smtClean="0"/>
            <a:t>Es renovable el nombramiento </a:t>
          </a:r>
          <a:endParaRPr lang="es-GT" sz="900" kern="1200" dirty="0"/>
        </a:p>
      </dsp:txBody>
      <dsp:txXfrm>
        <a:off x="745839" y="3799956"/>
        <a:ext cx="932194" cy="569337"/>
      </dsp:txXfrm>
    </dsp:sp>
    <dsp:sp modelId="{4C51A50E-57B3-49A5-A0B9-6BC0C6ECED3A}">
      <dsp:nvSpPr>
        <dsp:cNvPr id="0" name=""/>
        <dsp:cNvSpPr/>
      </dsp:nvSpPr>
      <dsp:spPr>
        <a:xfrm>
          <a:off x="607174" y="607237"/>
          <a:ext cx="120952" cy="4233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3341"/>
              </a:lnTo>
              <a:lnTo>
                <a:pt x="120952" y="42333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0BA7BF-40A4-4906-ADB6-5EE98A54F7A7}">
      <dsp:nvSpPr>
        <dsp:cNvPr id="0" name=""/>
        <dsp:cNvSpPr/>
      </dsp:nvSpPr>
      <dsp:spPr>
        <a:xfrm>
          <a:off x="728126" y="4538197"/>
          <a:ext cx="967620" cy="604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900" kern="1200" dirty="0" smtClean="0"/>
            <a:t>La independencia es requisito del nombramiento </a:t>
          </a:r>
          <a:endParaRPr lang="es-GT" sz="900" kern="1200" dirty="0"/>
        </a:p>
      </dsp:txBody>
      <dsp:txXfrm>
        <a:off x="745839" y="4555910"/>
        <a:ext cx="932194" cy="569337"/>
      </dsp:txXfrm>
    </dsp:sp>
    <dsp:sp modelId="{790955EF-2FF6-4B9C-A926-20C0AB892BE5}">
      <dsp:nvSpPr>
        <dsp:cNvPr id="0" name=""/>
        <dsp:cNvSpPr/>
      </dsp:nvSpPr>
      <dsp:spPr>
        <a:xfrm>
          <a:off x="1998129" y="2474"/>
          <a:ext cx="1209526" cy="604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200" kern="1200" dirty="0" smtClean="0"/>
            <a:t>Estatus de Junta Directiva </a:t>
          </a:r>
          <a:endParaRPr lang="es-GT" sz="1200" kern="1200" dirty="0"/>
        </a:p>
      </dsp:txBody>
      <dsp:txXfrm>
        <a:off x="2015842" y="20187"/>
        <a:ext cx="1174100" cy="569337"/>
      </dsp:txXfrm>
    </dsp:sp>
    <dsp:sp modelId="{970E58BB-C58E-4E99-A48E-C9C5072AB78C}">
      <dsp:nvSpPr>
        <dsp:cNvPr id="0" name=""/>
        <dsp:cNvSpPr/>
      </dsp:nvSpPr>
      <dsp:spPr>
        <a:xfrm>
          <a:off x="2119081" y="607237"/>
          <a:ext cx="120952" cy="453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572"/>
              </a:lnTo>
              <a:lnTo>
                <a:pt x="120952" y="4535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94B07-1DA9-468E-BF89-80C921D67B08}">
      <dsp:nvSpPr>
        <dsp:cNvPr id="0" name=""/>
        <dsp:cNvSpPr/>
      </dsp:nvSpPr>
      <dsp:spPr>
        <a:xfrm>
          <a:off x="2240034" y="758428"/>
          <a:ext cx="967620" cy="604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900" kern="1200" dirty="0" smtClean="0"/>
            <a:t>Periodo en el cargo </a:t>
          </a:r>
          <a:endParaRPr lang="es-GT" sz="900" kern="1200" dirty="0"/>
        </a:p>
      </dsp:txBody>
      <dsp:txXfrm>
        <a:off x="2257747" y="776141"/>
        <a:ext cx="932194" cy="569337"/>
      </dsp:txXfrm>
    </dsp:sp>
    <dsp:sp modelId="{12A7ED5C-F765-4A7C-A2C4-64F6BA165670}">
      <dsp:nvSpPr>
        <dsp:cNvPr id="0" name=""/>
        <dsp:cNvSpPr/>
      </dsp:nvSpPr>
      <dsp:spPr>
        <a:xfrm>
          <a:off x="2119081" y="607237"/>
          <a:ext cx="120952" cy="1209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9526"/>
              </a:lnTo>
              <a:lnTo>
                <a:pt x="120952" y="12095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EABA6-F7D9-497B-ABBA-290D193718AB}">
      <dsp:nvSpPr>
        <dsp:cNvPr id="0" name=""/>
        <dsp:cNvSpPr/>
      </dsp:nvSpPr>
      <dsp:spPr>
        <a:xfrm>
          <a:off x="2240034" y="1514382"/>
          <a:ext cx="967620" cy="604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900" kern="1200" dirty="0" smtClean="0"/>
            <a:t>Quien nombra a la Junta Directiva</a:t>
          </a:r>
          <a:endParaRPr lang="es-GT" sz="900" kern="1200" dirty="0"/>
        </a:p>
      </dsp:txBody>
      <dsp:txXfrm>
        <a:off x="2257747" y="1532095"/>
        <a:ext cx="932194" cy="569337"/>
      </dsp:txXfrm>
    </dsp:sp>
    <dsp:sp modelId="{20883D05-998C-4861-B0D7-7B48BE78A7C0}">
      <dsp:nvSpPr>
        <dsp:cNvPr id="0" name=""/>
        <dsp:cNvSpPr/>
      </dsp:nvSpPr>
      <dsp:spPr>
        <a:xfrm>
          <a:off x="2119081" y="607237"/>
          <a:ext cx="120952" cy="1965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5480"/>
              </a:lnTo>
              <a:lnTo>
                <a:pt x="120952" y="19654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79ADD4-8B05-4E99-B19B-F5D3367998E5}">
      <dsp:nvSpPr>
        <dsp:cNvPr id="0" name=""/>
        <dsp:cNvSpPr/>
      </dsp:nvSpPr>
      <dsp:spPr>
        <a:xfrm>
          <a:off x="2240034" y="2270335"/>
          <a:ext cx="967620" cy="604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900" kern="1200" dirty="0" smtClean="0"/>
            <a:t>Condiciones de Despido </a:t>
          </a:r>
          <a:endParaRPr lang="es-GT" sz="900" kern="1200" dirty="0"/>
        </a:p>
      </dsp:txBody>
      <dsp:txXfrm>
        <a:off x="2257747" y="2288048"/>
        <a:ext cx="932194" cy="569337"/>
      </dsp:txXfrm>
    </dsp:sp>
    <dsp:sp modelId="{CABA70DF-D7FC-415E-B787-EE87E37012CE}">
      <dsp:nvSpPr>
        <dsp:cNvPr id="0" name=""/>
        <dsp:cNvSpPr/>
      </dsp:nvSpPr>
      <dsp:spPr>
        <a:xfrm>
          <a:off x="2119081" y="607237"/>
          <a:ext cx="120952" cy="2721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1433"/>
              </a:lnTo>
              <a:lnTo>
                <a:pt x="120952" y="27214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287083-8448-4FDC-97CC-6831BE6F1506}">
      <dsp:nvSpPr>
        <dsp:cNvPr id="0" name=""/>
        <dsp:cNvSpPr/>
      </dsp:nvSpPr>
      <dsp:spPr>
        <a:xfrm>
          <a:off x="2240034" y="3026289"/>
          <a:ext cx="967620" cy="604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900" kern="1200" dirty="0" smtClean="0"/>
            <a:t>Pueden ocupar otros cargos de Gobierno </a:t>
          </a:r>
          <a:endParaRPr lang="es-GT" sz="900" kern="1200" dirty="0"/>
        </a:p>
      </dsp:txBody>
      <dsp:txXfrm>
        <a:off x="2257747" y="3044002"/>
        <a:ext cx="932194" cy="569337"/>
      </dsp:txXfrm>
    </dsp:sp>
    <dsp:sp modelId="{760040B3-D7F1-4A2E-A92C-6CE5EF516220}">
      <dsp:nvSpPr>
        <dsp:cNvPr id="0" name=""/>
        <dsp:cNvSpPr/>
      </dsp:nvSpPr>
      <dsp:spPr>
        <a:xfrm>
          <a:off x="2119081" y="607237"/>
          <a:ext cx="120952" cy="3477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7387"/>
              </a:lnTo>
              <a:lnTo>
                <a:pt x="120952" y="34773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6FF5D-8DB8-4B7A-B745-A3BF99ED384A}">
      <dsp:nvSpPr>
        <dsp:cNvPr id="0" name=""/>
        <dsp:cNvSpPr/>
      </dsp:nvSpPr>
      <dsp:spPr>
        <a:xfrm>
          <a:off x="2240034" y="3782243"/>
          <a:ext cx="967620" cy="604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900" kern="1200" dirty="0" smtClean="0"/>
            <a:t>Es renovable el nombramiento</a:t>
          </a:r>
          <a:endParaRPr lang="es-GT" sz="900" kern="1200" dirty="0"/>
        </a:p>
      </dsp:txBody>
      <dsp:txXfrm>
        <a:off x="2257747" y="3799956"/>
        <a:ext cx="932194" cy="569337"/>
      </dsp:txXfrm>
    </dsp:sp>
    <dsp:sp modelId="{F10E2A85-7E10-4FE8-A614-ACE99BF8A48B}">
      <dsp:nvSpPr>
        <dsp:cNvPr id="0" name=""/>
        <dsp:cNvSpPr/>
      </dsp:nvSpPr>
      <dsp:spPr>
        <a:xfrm>
          <a:off x="2119081" y="607237"/>
          <a:ext cx="120952" cy="4233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3341"/>
              </a:lnTo>
              <a:lnTo>
                <a:pt x="120952" y="42333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10670-EE99-42CF-B70C-BFA7CD336363}">
      <dsp:nvSpPr>
        <dsp:cNvPr id="0" name=""/>
        <dsp:cNvSpPr/>
      </dsp:nvSpPr>
      <dsp:spPr>
        <a:xfrm>
          <a:off x="2240034" y="4538197"/>
          <a:ext cx="967620" cy="604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900" kern="1200" dirty="0" smtClean="0"/>
            <a:t>La independencia es requisito  del nombramiento </a:t>
          </a:r>
          <a:endParaRPr lang="es-GT" sz="900" kern="1200" dirty="0"/>
        </a:p>
      </dsp:txBody>
      <dsp:txXfrm>
        <a:off x="2257747" y="4555910"/>
        <a:ext cx="932194" cy="569337"/>
      </dsp:txXfrm>
    </dsp:sp>
    <dsp:sp modelId="{74E96AF8-3BFE-47D8-9E6A-2B3E6B109CE0}">
      <dsp:nvSpPr>
        <dsp:cNvPr id="0" name=""/>
        <dsp:cNvSpPr/>
      </dsp:nvSpPr>
      <dsp:spPr>
        <a:xfrm>
          <a:off x="3510036" y="2474"/>
          <a:ext cx="1209526" cy="604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200" kern="1200" dirty="0" smtClean="0"/>
            <a:t>Rel. Agencia con Gobierno y Parlamento</a:t>
          </a:r>
          <a:endParaRPr lang="es-GT" sz="1200" kern="1200" dirty="0"/>
        </a:p>
      </dsp:txBody>
      <dsp:txXfrm>
        <a:off x="3527749" y="20187"/>
        <a:ext cx="1174100" cy="569337"/>
      </dsp:txXfrm>
    </dsp:sp>
    <dsp:sp modelId="{3A3435F4-1F44-40EF-A551-30BA2AAEE841}">
      <dsp:nvSpPr>
        <dsp:cNvPr id="0" name=""/>
        <dsp:cNvSpPr/>
      </dsp:nvSpPr>
      <dsp:spPr>
        <a:xfrm>
          <a:off x="3630989" y="607237"/>
          <a:ext cx="120952" cy="453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572"/>
              </a:lnTo>
              <a:lnTo>
                <a:pt x="120952" y="4535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A30C9E-146E-41A1-ADBB-516B7CC31482}">
      <dsp:nvSpPr>
        <dsp:cNvPr id="0" name=""/>
        <dsp:cNvSpPr/>
      </dsp:nvSpPr>
      <dsp:spPr>
        <a:xfrm>
          <a:off x="3751942" y="758428"/>
          <a:ext cx="967620" cy="604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900" kern="1200" dirty="0" smtClean="0"/>
            <a:t>Se estipula formalmente la independencia de la agencia</a:t>
          </a:r>
          <a:endParaRPr lang="es-GT" sz="900" kern="1200" dirty="0"/>
        </a:p>
      </dsp:txBody>
      <dsp:txXfrm>
        <a:off x="3769655" y="776141"/>
        <a:ext cx="932194" cy="569337"/>
      </dsp:txXfrm>
    </dsp:sp>
    <dsp:sp modelId="{A32F628D-47E2-4E3C-993B-AB7C8CAD9604}">
      <dsp:nvSpPr>
        <dsp:cNvPr id="0" name=""/>
        <dsp:cNvSpPr/>
      </dsp:nvSpPr>
      <dsp:spPr>
        <a:xfrm>
          <a:off x="3630989" y="607237"/>
          <a:ext cx="120952" cy="1209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9526"/>
              </a:lnTo>
              <a:lnTo>
                <a:pt x="120952" y="12095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BB997-FF48-4294-8B64-E4648234C543}">
      <dsp:nvSpPr>
        <dsp:cNvPr id="0" name=""/>
        <dsp:cNvSpPr/>
      </dsp:nvSpPr>
      <dsp:spPr>
        <a:xfrm>
          <a:off x="3751942" y="1514382"/>
          <a:ext cx="967620" cy="604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900" kern="1200" dirty="0" smtClean="0"/>
            <a:t>Obligaciones de la agencia ante el Gobierno </a:t>
          </a:r>
          <a:endParaRPr lang="es-GT" sz="900" kern="1200" dirty="0"/>
        </a:p>
      </dsp:txBody>
      <dsp:txXfrm>
        <a:off x="3769655" y="1532095"/>
        <a:ext cx="932194" cy="569337"/>
      </dsp:txXfrm>
    </dsp:sp>
    <dsp:sp modelId="{3EAB677F-9615-42CB-B164-232D08AECD24}">
      <dsp:nvSpPr>
        <dsp:cNvPr id="0" name=""/>
        <dsp:cNvSpPr/>
      </dsp:nvSpPr>
      <dsp:spPr>
        <a:xfrm>
          <a:off x="3630989" y="607237"/>
          <a:ext cx="120952" cy="1965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5480"/>
              </a:lnTo>
              <a:lnTo>
                <a:pt x="120952" y="19654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C0182B-1288-46E9-9A65-7A7BCF32FAF0}">
      <dsp:nvSpPr>
        <dsp:cNvPr id="0" name=""/>
        <dsp:cNvSpPr/>
      </dsp:nvSpPr>
      <dsp:spPr>
        <a:xfrm>
          <a:off x="3751942" y="2270335"/>
          <a:ext cx="967620" cy="604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900" kern="1200" dirty="0" smtClean="0"/>
            <a:t>Obligaciones de la agencia ante el Parlamento </a:t>
          </a:r>
          <a:endParaRPr lang="es-GT" sz="900" kern="1200" dirty="0"/>
        </a:p>
      </dsp:txBody>
      <dsp:txXfrm>
        <a:off x="3769655" y="2288048"/>
        <a:ext cx="932194" cy="569337"/>
      </dsp:txXfrm>
    </dsp:sp>
    <dsp:sp modelId="{C6BDF319-986E-43C6-9494-E827AB79FC90}">
      <dsp:nvSpPr>
        <dsp:cNvPr id="0" name=""/>
        <dsp:cNvSpPr/>
      </dsp:nvSpPr>
      <dsp:spPr>
        <a:xfrm>
          <a:off x="3630989" y="607237"/>
          <a:ext cx="120952" cy="2721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1433"/>
              </a:lnTo>
              <a:lnTo>
                <a:pt x="120952" y="27214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B6A464-DE87-4F0D-991A-CB2248B9EDD8}">
      <dsp:nvSpPr>
        <dsp:cNvPr id="0" name=""/>
        <dsp:cNvSpPr/>
      </dsp:nvSpPr>
      <dsp:spPr>
        <a:xfrm>
          <a:off x="3751942" y="3026289"/>
          <a:ext cx="967620" cy="604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900" kern="1200" dirty="0" smtClean="0"/>
            <a:t>Quien puede revocar resoluciones de la agencia </a:t>
          </a:r>
          <a:endParaRPr lang="es-GT" sz="900" kern="1200" dirty="0"/>
        </a:p>
      </dsp:txBody>
      <dsp:txXfrm>
        <a:off x="3769655" y="3044002"/>
        <a:ext cx="932194" cy="569337"/>
      </dsp:txXfrm>
    </dsp:sp>
    <dsp:sp modelId="{E8CDF4EB-AEBB-4B49-B675-9F4E56FA9C79}">
      <dsp:nvSpPr>
        <dsp:cNvPr id="0" name=""/>
        <dsp:cNvSpPr/>
      </dsp:nvSpPr>
      <dsp:spPr>
        <a:xfrm>
          <a:off x="5021944" y="2474"/>
          <a:ext cx="1209526" cy="604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200" kern="1200" dirty="0" smtClean="0"/>
            <a:t>Autonomía Financiera y Organizacional </a:t>
          </a:r>
          <a:endParaRPr lang="es-GT" sz="1200" kern="1200" dirty="0"/>
        </a:p>
      </dsp:txBody>
      <dsp:txXfrm>
        <a:off x="5039657" y="20187"/>
        <a:ext cx="1174100" cy="569337"/>
      </dsp:txXfrm>
    </dsp:sp>
    <dsp:sp modelId="{482667C7-2F4A-4F3F-983D-313960B23B93}">
      <dsp:nvSpPr>
        <dsp:cNvPr id="0" name=""/>
        <dsp:cNvSpPr/>
      </dsp:nvSpPr>
      <dsp:spPr>
        <a:xfrm>
          <a:off x="5142897" y="607237"/>
          <a:ext cx="120952" cy="453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572"/>
              </a:lnTo>
              <a:lnTo>
                <a:pt x="120952" y="4535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2ACDA9-A2B5-424B-A582-5B465DA72C7A}">
      <dsp:nvSpPr>
        <dsp:cNvPr id="0" name=""/>
        <dsp:cNvSpPr/>
      </dsp:nvSpPr>
      <dsp:spPr>
        <a:xfrm>
          <a:off x="5263849" y="758428"/>
          <a:ext cx="967620" cy="604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900" kern="1200" dirty="0" smtClean="0"/>
            <a:t>Origen del Presupuesto </a:t>
          </a:r>
          <a:endParaRPr lang="es-GT" sz="900" kern="1200" dirty="0"/>
        </a:p>
      </dsp:txBody>
      <dsp:txXfrm>
        <a:off x="5281562" y="776141"/>
        <a:ext cx="932194" cy="569337"/>
      </dsp:txXfrm>
    </dsp:sp>
    <dsp:sp modelId="{222C122D-0798-4283-BBE5-397BEE875629}">
      <dsp:nvSpPr>
        <dsp:cNvPr id="0" name=""/>
        <dsp:cNvSpPr/>
      </dsp:nvSpPr>
      <dsp:spPr>
        <a:xfrm>
          <a:off x="5142897" y="607237"/>
          <a:ext cx="120952" cy="1209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9526"/>
              </a:lnTo>
              <a:lnTo>
                <a:pt x="120952" y="12095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D4EF5-76AE-4CCF-93AE-D6928C319D34}">
      <dsp:nvSpPr>
        <dsp:cNvPr id="0" name=""/>
        <dsp:cNvSpPr/>
      </dsp:nvSpPr>
      <dsp:spPr>
        <a:xfrm>
          <a:off x="5263849" y="1514382"/>
          <a:ext cx="967620" cy="604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900" kern="1200" dirty="0" smtClean="0"/>
            <a:t>Quien controla el presupuesto </a:t>
          </a:r>
          <a:endParaRPr lang="es-GT" sz="900" kern="1200" dirty="0"/>
        </a:p>
      </dsp:txBody>
      <dsp:txXfrm>
        <a:off x="5281562" y="1532095"/>
        <a:ext cx="932194" cy="569337"/>
      </dsp:txXfrm>
    </dsp:sp>
    <dsp:sp modelId="{6FDAD2BB-AC1E-4D73-B53E-4BA0E350EB20}">
      <dsp:nvSpPr>
        <dsp:cNvPr id="0" name=""/>
        <dsp:cNvSpPr/>
      </dsp:nvSpPr>
      <dsp:spPr>
        <a:xfrm>
          <a:off x="5142897" y="607237"/>
          <a:ext cx="120952" cy="1965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5480"/>
              </a:lnTo>
              <a:lnTo>
                <a:pt x="120952" y="19654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1DC91B-1076-4A4C-9702-67A7BF02B76B}">
      <dsp:nvSpPr>
        <dsp:cNvPr id="0" name=""/>
        <dsp:cNvSpPr/>
      </dsp:nvSpPr>
      <dsp:spPr>
        <a:xfrm>
          <a:off x="5263849" y="2270335"/>
          <a:ext cx="967620" cy="604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900" kern="1200" dirty="0" smtClean="0"/>
            <a:t>Quien decide la organización interna </a:t>
          </a:r>
          <a:endParaRPr lang="es-GT" sz="900" kern="1200" dirty="0"/>
        </a:p>
      </dsp:txBody>
      <dsp:txXfrm>
        <a:off x="5281562" y="2288048"/>
        <a:ext cx="932194" cy="569337"/>
      </dsp:txXfrm>
    </dsp:sp>
    <dsp:sp modelId="{6D29F473-9881-4A61-94A7-198449920026}">
      <dsp:nvSpPr>
        <dsp:cNvPr id="0" name=""/>
        <dsp:cNvSpPr/>
      </dsp:nvSpPr>
      <dsp:spPr>
        <a:xfrm>
          <a:off x="5142897" y="607237"/>
          <a:ext cx="120952" cy="2721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1433"/>
              </a:lnTo>
              <a:lnTo>
                <a:pt x="120952" y="27214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4B1D92-05D3-4960-8B4D-293754F4717D}">
      <dsp:nvSpPr>
        <dsp:cNvPr id="0" name=""/>
        <dsp:cNvSpPr/>
      </dsp:nvSpPr>
      <dsp:spPr>
        <a:xfrm>
          <a:off x="5263849" y="3026289"/>
          <a:ext cx="967620" cy="604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900" kern="1200" dirty="0" smtClean="0"/>
            <a:t>Quien se encarga de la política del personal </a:t>
          </a:r>
          <a:endParaRPr lang="es-GT" sz="900" kern="1200" dirty="0"/>
        </a:p>
      </dsp:txBody>
      <dsp:txXfrm>
        <a:off x="5281562" y="3044002"/>
        <a:ext cx="932194" cy="569337"/>
      </dsp:txXfrm>
    </dsp:sp>
    <dsp:sp modelId="{D089B7D0-FE30-4BCB-B4D8-70E81C9F1693}">
      <dsp:nvSpPr>
        <dsp:cNvPr id="0" name=""/>
        <dsp:cNvSpPr/>
      </dsp:nvSpPr>
      <dsp:spPr>
        <a:xfrm>
          <a:off x="6533852" y="2474"/>
          <a:ext cx="1209526" cy="604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200" kern="1200" dirty="0" smtClean="0"/>
            <a:t>Competencias Regulatorias </a:t>
          </a:r>
          <a:endParaRPr lang="es-GT" sz="1200" kern="1200" dirty="0"/>
        </a:p>
      </dsp:txBody>
      <dsp:txXfrm>
        <a:off x="6551565" y="20187"/>
        <a:ext cx="1174100" cy="569337"/>
      </dsp:txXfrm>
    </dsp:sp>
    <dsp:sp modelId="{1C1C72F3-74FC-437A-8E6F-FDAC4412DBB9}">
      <dsp:nvSpPr>
        <dsp:cNvPr id="0" name=""/>
        <dsp:cNvSpPr/>
      </dsp:nvSpPr>
      <dsp:spPr>
        <a:xfrm>
          <a:off x="6654804" y="607237"/>
          <a:ext cx="120952" cy="453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572"/>
              </a:lnTo>
              <a:lnTo>
                <a:pt x="120952" y="4535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2DD908-82BC-40CC-B8D3-2D58FF54EE75}">
      <dsp:nvSpPr>
        <dsp:cNvPr id="0" name=""/>
        <dsp:cNvSpPr/>
      </dsp:nvSpPr>
      <dsp:spPr>
        <a:xfrm>
          <a:off x="6775757" y="758428"/>
          <a:ext cx="967620" cy="604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900" kern="1200" dirty="0" smtClean="0"/>
            <a:t>Quien el competente para regular en el sector </a:t>
          </a:r>
          <a:endParaRPr lang="es-GT" sz="900" kern="1200" dirty="0"/>
        </a:p>
      </dsp:txBody>
      <dsp:txXfrm>
        <a:off x="6793470" y="776141"/>
        <a:ext cx="932194" cy="569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2C7BD-8A03-4E18-933F-C63304927A27}" type="datetimeFigureOut">
              <a:rPr lang="es-ES" smtClean="0"/>
              <a:t>24/04/2020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6AD03-C74C-4C3B-A0FB-BCE1C383C4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08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49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36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3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08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06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Masters/_rels/slideMaster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>
            <a:extLst>
              <a:ext uri="{FF2B5EF4-FFF2-40B4-BE49-F238E27FC236}">
                <a16:creationId xmlns:a16="http://schemas.microsoft.com/office/drawing/2014/main" id="{AFF662C6-5D20-47C5-BA1E-E410A156C730}"/>
              </a:ext>
            </a:extLst>
          </p:cNvPr>
          <p:cNvSpPr/>
          <p:nvPr userDrawn="1"/>
        </p:nvSpPr>
        <p:spPr>
          <a:xfrm>
            <a:off x="384044" y="-3"/>
            <a:ext cx="2778256" cy="685800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6A72B9AB-8853-4579-BFEE-96DA86D76F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21" y="33037"/>
            <a:ext cx="954330" cy="600884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82B4528F-E5B0-4190-BE62-DB158211F1A0}"/>
              </a:ext>
            </a:extLst>
          </p:cNvPr>
          <p:cNvSpPr/>
          <p:nvPr userDrawn="1"/>
        </p:nvSpPr>
        <p:spPr>
          <a:xfrm rot="10800000">
            <a:off x="2169872" y="-1"/>
            <a:ext cx="992428" cy="6041878"/>
          </a:xfrm>
          <a:prstGeom prst="rect">
            <a:avLst/>
          </a:prstGeom>
          <a:solidFill>
            <a:srgbClr val="61911B">
              <a:alpha val="64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AD27E88D-1E20-4942-8393-4750D70A9C8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00" y="33037"/>
            <a:ext cx="1040670" cy="565845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99C73627-F141-4703-B108-210A81D5C53D}"/>
              </a:ext>
            </a:extLst>
          </p:cNvPr>
          <p:cNvSpPr/>
          <p:nvPr userDrawn="1"/>
        </p:nvSpPr>
        <p:spPr>
          <a:xfrm rot="10800000">
            <a:off x="1110150" y="-3"/>
            <a:ext cx="1059722" cy="5691499"/>
          </a:xfrm>
          <a:prstGeom prst="rect">
            <a:avLst/>
          </a:prstGeom>
          <a:solidFill>
            <a:srgbClr val="006AAF">
              <a:alpha val="62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2BDB60CF-FD0A-4D24-BF96-48975AA186E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4" y="33035"/>
            <a:ext cx="707055" cy="5301674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2FA53ED2-7147-434F-9DE3-5C29A2A71AA7}"/>
              </a:ext>
            </a:extLst>
          </p:cNvPr>
          <p:cNvSpPr/>
          <p:nvPr userDrawn="1"/>
        </p:nvSpPr>
        <p:spPr>
          <a:xfrm rot="10800000">
            <a:off x="384046" y="0"/>
            <a:ext cx="726103" cy="5339162"/>
          </a:xfrm>
          <a:prstGeom prst="rect">
            <a:avLst/>
          </a:prstGeom>
          <a:solidFill>
            <a:srgbClr val="F3C700">
              <a:alpha val="68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343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CD17A631-2BF8-4BCD-A69A-50641EB245AF}"/>
              </a:ext>
            </a:extLst>
          </p:cNvPr>
          <p:cNvGrpSpPr/>
          <p:nvPr userDrawn="1"/>
        </p:nvGrpSpPr>
        <p:grpSpPr>
          <a:xfrm flipV="1">
            <a:off x="10896600" y="0"/>
            <a:ext cx="1295400" cy="3429000"/>
            <a:chOff x="10896600" y="3429000"/>
            <a:chExt cx="1295400" cy="342900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4D93DA37-763A-44F5-9394-510F5550A7D0}"/>
                </a:ext>
              </a:extLst>
            </p:cNvPr>
            <p:cNvSpPr/>
            <p:nvPr/>
          </p:nvSpPr>
          <p:spPr>
            <a:xfrm>
              <a:off x="12039600" y="3429000"/>
              <a:ext cx="152400" cy="34290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ECA51B97-E448-4D9F-A78B-C5CEDAA0E15F}"/>
                </a:ext>
              </a:extLst>
            </p:cNvPr>
            <p:cNvSpPr/>
            <p:nvPr/>
          </p:nvSpPr>
          <p:spPr>
            <a:xfrm>
              <a:off x="11620500" y="4851400"/>
              <a:ext cx="419100" cy="20066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4EAA4BD8-E7AE-4EDA-B76F-D3D384EF99D9}"/>
                </a:ext>
              </a:extLst>
            </p:cNvPr>
            <p:cNvSpPr/>
            <p:nvPr/>
          </p:nvSpPr>
          <p:spPr>
            <a:xfrm>
              <a:off x="10896600" y="6032500"/>
              <a:ext cx="723900" cy="8255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A4972FA7-9862-4340-9FC5-F128E73053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76"/>
          <a:stretch/>
        </p:blipFill>
        <p:spPr>
          <a:xfrm>
            <a:off x="11037889" y="5764039"/>
            <a:ext cx="1141411" cy="1017761"/>
          </a:xfrm>
          <a:prstGeom prst="rect">
            <a:avLst/>
          </a:prstGeom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B9B77A56-116D-4630-9D95-09604103DCE1}"/>
              </a:ext>
            </a:extLst>
          </p:cNvPr>
          <p:cNvCxnSpPr>
            <a:cxnSpLocks/>
          </p:cNvCxnSpPr>
          <p:nvPr userDrawn="1"/>
        </p:nvCxnSpPr>
        <p:spPr>
          <a:xfrm>
            <a:off x="0" y="762001"/>
            <a:ext cx="6096000" cy="0"/>
          </a:xfrm>
          <a:prstGeom prst="line">
            <a:avLst/>
          </a:prstGeom>
          <a:ln w="28575">
            <a:solidFill>
              <a:srgbClr val="8BB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99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540751E4-8F16-4874-8CB7-A513B2739E74}"/>
              </a:ext>
            </a:extLst>
          </p:cNvPr>
          <p:cNvSpPr/>
          <p:nvPr userDrawn="1"/>
        </p:nvSpPr>
        <p:spPr>
          <a:xfrm>
            <a:off x="384044" y="-3"/>
            <a:ext cx="2778256" cy="685800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C635449-DF62-448F-9CEF-0CA4B48965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21" y="33037"/>
            <a:ext cx="954330" cy="600884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C00F5B9C-106B-4CA3-9C24-12E58D27F11F}"/>
              </a:ext>
            </a:extLst>
          </p:cNvPr>
          <p:cNvSpPr/>
          <p:nvPr userDrawn="1"/>
        </p:nvSpPr>
        <p:spPr>
          <a:xfrm rot="10800000">
            <a:off x="2169872" y="-1"/>
            <a:ext cx="992428" cy="6041878"/>
          </a:xfrm>
          <a:prstGeom prst="rect">
            <a:avLst/>
          </a:prstGeom>
          <a:solidFill>
            <a:srgbClr val="61911B">
              <a:alpha val="64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CC6DA40-6115-42F6-9E5D-AF2F8FE922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00" y="33037"/>
            <a:ext cx="1040670" cy="5658458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00C7A908-6CF8-48E2-B028-12B719E5D4C0}"/>
              </a:ext>
            </a:extLst>
          </p:cNvPr>
          <p:cNvSpPr/>
          <p:nvPr userDrawn="1"/>
        </p:nvSpPr>
        <p:spPr>
          <a:xfrm rot="10800000">
            <a:off x="1110150" y="-3"/>
            <a:ext cx="1059722" cy="5691499"/>
          </a:xfrm>
          <a:prstGeom prst="rect">
            <a:avLst/>
          </a:prstGeom>
          <a:solidFill>
            <a:srgbClr val="006AAF">
              <a:alpha val="62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F3E7E63C-5402-4F1A-A0FB-66B3A42343A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4" y="33035"/>
            <a:ext cx="707055" cy="5301674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63F2E7FB-4204-496F-9695-471269773C1E}"/>
              </a:ext>
            </a:extLst>
          </p:cNvPr>
          <p:cNvSpPr/>
          <p:nvPr userDrawn="1"/>
        </p:nvSpPr>
        <p:spPr>
          <a:xfrm rot="10800000">
            <a:off x="384046" y="0"/>
            <a:ext cx="726103" cy="5339162"/>
          </a:xfrm>
          <a:prstGeom prst="rect">
            <a:avLst/>
          </a:prstGeom>
          <a:solidFill>
            <a:srgbClr val="F3C700">
              <a:alpha val="68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4AA6C62F-5923-4AF4-AAC3-D8CF430C2B4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1" y="254000"/>
            <a:ext cx="5143500" cy="17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1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7459A102-05A3-4D9C-86A5-C38B40C535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289" y="0"/>
            <a:ext cx="3033711" cy="1017761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25FCE4BD-45F7-41AA-95AE-F070DC4A7910}"/>
              </a:ext>
            </a:extLst>
          </p:cNvPr>
          <p:cNvCxnSpPr/>
          <p:nvPr userDrawn="1"/>
        </p:nvCxnSpPr>
        <p:spPr>
          <a:xfrm>
            <a:off x="0" y="1066801"/>
            <a:ext cx="12192000" cy="0"/>
          </a:xfrm>
          <a:prstGeom prst="line">
            <a:avLst/>
          </a:prstGeom>
          <a:ln w="28575">
            <a:solidFill>
              <a:srgbClr val="8BB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C6F6DE83-8741-4D20-B25F-EC5F0236C4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993" y="4660282"/>
            <a:ext cx="403306" cy="2197718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5A1AB1F4-DA2F-4D44-8B9C-17C4B54DF633}"/>
              </a:ext>
            </a:extLst>
          </p:cNvPr>
          <p:cNvSpPr/>
          <p:nvPr userDrawn="1"/>
        </p:nvSpPr>
        <p:spPr>
          <a:xfrm rot="10800000">
            <a:off x="11661468" y="4651375"/>
            <a:ext cx="419406" cy="2209800"/>
          </a:xfrm>
          <a:prstGeom prst="rect">
            <a:avLst/>
          </a:prstGeom>
          <a:solidFill>
            <a:srgbClr val="61911B">
              <a:alpha val="64000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96937709-B28D-4FB9-ACA0-7EA0EE7C56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006" y="5052447"/>
            <a:ext cx="439793" cy="1805556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1E9F8D27-0F3B-4849-BF27-D53FB4FCFD39}"/>
              </a:ext>
            </a:extLst>
          </p:cNvPr>
          <p:cNvSpPr/>
          <p:nvPr userDrawn="1"/>
        </p:nvSpPr>
        <p:spPr>
          <a:xfrm rot="10800000">
            <a:off x="11197479" y="5041899"/>
            <a:ext cx="447845" cy="1816099"/>
          </a:xfrm>
          <a:prstGeom prst="rect">
            <a:avLst/>
          </a:prstGeom>
          <a:solidFill>
            <a:srgbClr val="006AAF">
              <a:alpha val="62000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00C5AACD-6625-4726-B410-6E84E1BE58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699" y="5343740"/>
            <a:ext cx="298806" cy="1514260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98EABD57-288E-4ED3-9732-9A726231CF04}"/>
              </a:ext>
            </a:extLst>
          </p:cNvPr>
          <p:cNvSpPr/>
          <p:nvPr userDrawn="1"/>
        </p:nvSpPr>
        <p:spPr>
          <a:xfrm rot="10800000">
            <a:off x="10875699" y="5333032"/>
            <a:ext cx="306856" cy="1524967"/>
          </a:xfrm>
          <a:prstGeom prst="rect">
            <a:avLst/>
          </a:prstGeom>
          <a:solidFill>
            <a:srgbClr val="F3C700">
              <a:alpha val="68000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530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9BADFF28-F0CB-42A3-B5D8-2DA8DB5A57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21" y="33037"/>
            <a:ext cx="954330" cy="600884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BDF03CB8-8260-4F8C-A3ED-A6C839A2E002}"/>
              </a:ext>
            </a:extLst>
          </p:cNvPr>
          <p:cNvSpPr/>
          <p:nvPr userDrawn="1"/>
        </p:nvSpPr>
        <p:spPr>
          <a:xfrm rot="10800000">
            <a:off x="2169872" y="-1"/>
            <a:ext cx="992428" cy="6041878"/>
          </a:xfrm>
          <a:prstGeom prst="rect">
            <a:avLst/>
          </a:prstGeom>
          <a:solidFill>
            <a:schemeClr val="bg2">
              <a:lumMod val="25000"/>
              <a:alpha val="78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A66CECD8-773C-4C48-9353-A1CA05E1F54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00" y="33037"/>
            <a:ext cx="1040670" cy="5658458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DD958C43-11B2-450A-94CD-8B308D3BAD59}"/>
              </a:ext>
            </a:extLst>
          </p:cNvPr>
          <p:cNvSpPr/>
          <p:nvPr userDrawn="1"/>
        </p:nvSpPr>
        <p:spPr>
          <a:xfrm rot="10800000">
            <a:off x="1110150" y="-3"/>
            <a:ext cx="1059722" cy="5691499"/>
          </a:xfrm>
          <a:prstGeom prst="rect">
            <a:avLst/>
          </a:prstGeom>
          <a:solidFill>
            <a:schemeClr val="bg2">
              <a:lumMod val="25000"/>
              <a:alpha val="78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FCF6CB86-AC31-49D7-8281-0313A3BEC77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4" y="33035"/>
            <a:ext cx="707055" cy="5301674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F27FBE8F-C24F-4708-86EE-01FCE1E09DB3}"/>
              </a:ext>
            </a:extLst>
          </p:cNvPr>
          <p:cNvSpPr/>
          <p:nvPr userDrawn="1"/>
        </p:nvSpPr>
        <p:spPr>
          <a:xfrm rot="10800000">
            <a:off x="384046" y="0"/>
            <a:ext cx="726103" cy="5339162"/>
          </a:xfrm>
          <a:prstGeom prst="rect">
            <a:avLst/>
          </a:prstGeom>
          <a:solidFill>
            <a:schemeClr val="bg2">
              <a:lumMod val="25000"/>
              <a:alpha val="78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F9A55CCF-4B61-4048-B51D-1BA09D9EE443}"/>
              </a:ext>
            </a:extLst>
          </p:cNvPr>
          <p:cNvSpPr/>
          <p:nvPr userDrawn="1"/>
        </p:nvSpPr>
        <p:spPr>
          <a:xfrm>
            <a:off x="403095" y="5358212"/>
            <a:ext cx="688004" cy="14997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B990CF7-7E34-4737-B153-3921827FF40F}"/>
              </a:ext>
            </a:extLst>
          </p:cNvPr>
          <p:cNvSpPr/>
          <p:nvPr userDrawn="1"/>
        </p:nvSpPr>
        <p:spPr>
          <a:xfrm>
            <a:off x="812292" y="5714999"/>
            <a:ext cx="1338529" cy="114299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B2E557E7-BF8F-4A16-BE48-A22A884E4D46}"/>
              </a:ext>
            </a:extLst>
          </p:cNvPr>
          <p:cNvSpPr/>
          <p:nvPr userDrawn="1"/>
        </p:nvSpPr>
        <p:spPr>
          <a:xfrm>
            <a:off x="1780032" y="6065381"/>
            <a:ext cx="1363218" cy="79261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558FC2D-5DBB-4A20-B8F9-72EE75CDE855}"/>
              </a:ext>
            </a:extLst>
          </p:cNvPr>
          <p:cNvSpPr txBox="1"/>
          <p:nvPr/>
        </p:nvSpPr>
        <p:spPr>
          <a:xfrm>
            <a:off x="4443044" y="1506843"/>
            <a:ext cx="6611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LA ASOCIACIÓN IBEROAMERICANA DE ENTIDADES REGULADORAS DE LA ENERGÍA</a:t>
            </a:r>
            <a:endParaRPr lang="pt-BR" sz="4000" dirty="0"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2B3E297-9EC8-4665-A27C-BB0BDABA5855}"/>
              </a:ext>
            </a:extLst>
          </p:cNvPr>
          <p:cNvSpPr txBox="1"/>
          <p:nvPr/>
        </p:nvSpPr>
        <p:spPr>
          <a:xfrm>
            <a:off x="4443044" y="4235669"/>
            <a:ext cx="6611816" cy="400110"/>
          </a:xfrm>
          <a:prstGeom prst="rect">
            <a:avLst/>
          </a:prstGeom>
          <a:solidFill>
            <a:srgbClr val="006A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PRESENTACIÓN</a:t>
            </a:r>
            <a:endParaRPr lang="pt-BR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41A85ED-175D-4318-B791-3EFA41556F2B}"/>
              </a:ext>
            </a:extLst>
          </p:cNvPr>
          <p:cNvSpPr txBox="1"/>
          <p:nvPr/>
        </p:nvSpPr>
        <p:spPr>
          <a:xfrm>
            <a:off x="380381" y="6406242"/>
            <a:ext cx="2493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Fecha </a:t>
            </a:r>
            <a:r>
              <a:rPr lang="es-ES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22</a:t>
            </a:r>
            <a:r>
              <a:rPr lang="es-ES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s-ES" b="1" dirty="0">
                <a:solidFill>
                  <a:schemeClr val="bg1"/>
                </a:solidFill>
                <a:latin typeface="Myriad Pro" panose="020B0503030403020204" pitchFamily="34" charset="0"/>
              </a:rPr>
              <a:t>de </a:t>
            </a:r>
            <a:r>
              <a:rPr lang="es-ES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abril 2020</a:t>
            </a:r>
            <a:endParaRPr lang="es-ES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DC0921B-0E6D-42BC-B85B-415B8D0C6EB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044" y="117714"/>
            <a:ext cx="4475414" cy="15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0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64A987B-93B2-4C8C-9177-23A293C69C51}"/>
              </a:ext>
            </a:extLst>
          </p:cNvPr>
          <p:cNvSpPr txBox="1"/>
          <p:nvPr/>
        </p:nvSpPr>
        <p:spPr>
          <a:xfrm>
            <a:off x="193111" y="292100"/>
            <a:ext cx="6091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Escuela Iberoamericana de Regulación (EIR)</a:t>
            </a:r>
            <a:endParaRPr lang="es-ES" sz="2800" dirty="0"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172" y="1219200"/>
            <a:ext cx="4036119" cy="142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65" y="1124464"/>
            <a:ext cx="5397762" cy="35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849" y="3297271"/>
            <a:ext cx="5393767" cy="356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40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6508D3D6-B41A-47E3-8D2C-DE75309C9A44}"/>
              </a:ext>
            </a:extLst>
          </p:cNvPr>
          <p:cNvSpPr/>
          <p:nvPr/>
        </p:nvSpPr>
        <p:spPr>
          <a:xfrm>
            <a:off x="395290" y="3640994"/>
            <a:ext cx="10280948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>
              <a:spcBef>
                <a:spcPts val="600"/>
              </a:spcBef>
              <a:defRPr/>
            </a:pPr>
            <a:r>
              <a:rPr lang="es-ES" sz="2400" b="1" dirty="0" smtClean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Realizados </a:t>
            </a:r>
            <a:r>
              <a:rPr lang="es-ES" sz="2400" b="1" dirty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 2019:</a:t>
            </a:r>
          </a:p>
          <a:p>
            <a:pPr marL="0" lvl="3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IV Seminario presencial de tres días en La Antigua (Guatemala) de “</a:t>
            </a:r>
            <a:r>
              <a:rPr lang="es-ES" sz="2100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Acceso Universal a la Energía: Electrificación rural aislada”</a:t>
            </a:r>
            <a:r>
              <a:rPr lang="es-ES" sz="2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(junio 2019)</a:t>
            </a:r>
          </a:p>
          <a:p>
            <a:pPr marL="0" lvl="3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1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XVII </a:t>
            </a:r>
            <a:r>
              <a:rPr lang="es-ES" sz="2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Curso presencial de una semana en Santa Cruz de la Sierra (Bolivia) sobre “</a:t>
            </a:r>
            <a:r>
              <a:rPr lang="es-ES" sz="2100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Eficiencia Energética</a:t>
            </a:r>
            <a:r>
              <a:rPr lang="es-ES" sz="2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(octubre 2019)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F1B4C45-68BD-448F-A169-44F6677CE850}"/>
              </a:ext>
            </a:extLst>
          </p:cNvPr>
          <p:cNvSpPr/>
          <p:nvPr/>
        </p:nvSpPr>
        <p:spPr>
          <a:xfrm>
            <a:off x="395287" y="1428848"/>
            <a:ext cx="10127567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>
              <a:spcBef>
                <a:spcPts val="600"/>
              </a:spcBef>
              <a:defRPr/>
            </a:pPr>
            <a:r>
              <a:rPr lang="es-ES" sz="2400" b="1" dirty="0" smtClean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Realizados </a:t>
            </a:r>
            <a:r>
              <a:rPr lang="es-ES" sz="2400" b="1" dirty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 2018:</a:t>
            </a:r>
          </a:p>
          <a:p>
            <a:pPr marL="0" lvl="3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1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Actos de Inauguración de la EIR y Lecciones Magistrales en </a:t>
            </a:r>
            <a:r>
              <a:rPr lang="es-ES" sz="2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Santiago, Chile y Lima, Perú (junio 2018)</a:t>
            </a:r>
          </a:p>
          <a:p>
            <a:pPr marL="0" lvl="3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XII Curso </a:t>
            </a:r>
            <a:r>
              <a:rPr lang="es-ES" sz="2100" i="1" dirty="0" err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lang="es-ES" sz="2100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line </a:t>
            </a:r>
            <a:r>
              <a:rPr lang="es-ES" sz="2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s-ES" sz="2100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Mercados Regionales de Energía</a:t>
            </a:r>
            <a:r>
              <a:rPr lang="es-ES" sz="2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de 9 semanas (</a:t>
            </a:r>
            <a:r>
              <a:rPr lang="es-ES" sz="2100" dirty="0" err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oct.y</a:t>
            </a:r>
            <a:r>
              <a:rPr lang="es-ES" sz="2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nov. 2018)</a:t>
            </a:r>
          </a:p>
          <a:p>
            <a:pPr marL="0" lvl="3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XVI Curso presencial de una semana en Montevideo (Uruguay) sobre “</a:t>
            </a:r>
            <a:r>
              <a:rPr lang="es-ES" sz="2100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Subastas de renovables y autoconsumo</a:t>
            </a:r>
            <a:r>
              <a:rPr lang="es-ES" sz="2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(octubre 2018)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956BD74-EC02-49E7-A190-431A218D19A7}"/>
              </a:ext>
            </a:extLst>
          </p:cNvPr>
          <p:cNvSpPr txBox="1"/>
          <p:nvPr/>
        </p:nvSpPr>
        <p:spPr>
          <a:xfrm>
            <a:off x="321276" y="294211"/>
            <a:ext cx="4334987" cy="521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6AAF"/>
                </a:solidFill>
                <a:latin typeface="Arial Narrow" panose="020B0606020202030204" pitchFamily="34" charset="0"/>
              </a:rPr>
              <a:t>Cursos organizados por ARIAE</a:t>
            </a:r>
          </a:p>
        </p:txBody>
      </p:sp>
    </p:spTree>
    <p:extLst>
      <p:ext uri="{BB962C8B-B14F-4D97-AF65-F5344CB8AC3E}">
        <p14:creationId xmlns:p14="http://schemas.microsoft.com/office/powerpoint/2010/main" val="294679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D8DAB466-543B-4883-BC81-646899956692}"/>
              </a:ext>
            </a:extLst>
          </p:cNvPr>
          <p:cNvSpPr/>
          <p:nvPr/>
        </p:nvSpPr>
        <p:spPr>
          <a:xfrm>
            <a:off x="3648075" y="3440709"/>
            <a:ext cx="1634837" cy="1634837"/>
          </a:xfrm>
          <a:prstGeom prst="ellipse">
            <a:avLst/>
          </a:prstGeom>
          <a:solidFill>
            <a:srgbClr val="78B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C26B33A-EDD5-44B6-B728-A966DE914DCC}"/>
              </a:ext>
            </a:extLst>
          </p:cNvPr>
          <p:cNvSpPr/>
          <p:nvPr/>
        </p:nvSpPr>
        <p:spPr>
          <a:xfrm>
            <a:off x="5416839" y="2711919"/>
            <a:ext cx="62925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i="1" dirty="0">
                <a:ln w="0"/>
                <a:solidFill>
                  <a:srgbClr val="006AAF"/>
                </a:solidFill>
                <a:latin typeface="Arial Narrow" panose="020B0606020202030204" pitchFamily="34" charset="0"/>
              </a:rPr>
              <a:t>Independencia y autonomía del regulador </a:t>
            </a:r>
            <a:r>
              <a:rPr lang="es-ES" sz="4000" i="1" dirty="0" smtClean="0">
                <a:ln w="0"/>
                <a:solidFill>
                  <a:srgbClr val="006AAF"/>
                </a:solidFill>
                <a:latin typeface="Arial Narrow" panose="020B0606020202030204" pitchFamily="34" charset="0"/>
              </a:rPr>
              <a:t>energético </a:t>
            </a:r>
            <a:endParaRPr lang="es-ES" sz="4000" i="1" dirty="0">
              <a:ln w="0"/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F060F8C-B89A-4CEC-89D1-C75E3FFD2232}"/>
              </a:ext>
            </a:extLst>
          </p:cNvPr>
          <p:cNvSpPr txBox="1"/>
          <p:nvPr/>
        </p:nvSpPr>
        <p:spPr>
          <a:xfrm>
            <a:off x="4257675" y="3721871"/>
            <a:ext cx="415636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8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</a:p>
          <a:p>
            <a:pPr algn="ctr"/>
            <a:endParaRPr lang="pt-BR" sz="8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3CF9CD1-1E40-475B-8240-2DA12B83281B}"/>
              </a:ext>
            </a:extLst>
          </p:cNvPr>
          <p:cNvSpPr txBox="1"/>
          <p:nvPr/>
        </p:nvSpPr>
        <p:spPr>
          <a:xfrm>
            <a:off x="4030880" y="3716540"/>
            <a:ext cx="89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 Narrow" panose="020B0606020202030204" pitchFamily="34" charset="0"/>
              </a:rPr>
              <a:t>PUNTO </a:t>
            </a:r>
          </a:p>
        </p:txBody>
      </p:sp>
    </p:spTree>
    <p:extLst>
      <p:ext uri="{BB962C8B-B14F-4D97-AF65-F5344CB8AC3E}">
        <p14:creationId xmlns:p14="http://schemas.microsoft.com/office/powerpoint/2010/main" val="310792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1A95E60-8894-4109-AD1B-4637187C2C56}"/>
              </a:ext>
            </a:extLst>
          </p:cNvPr>
          <p:cNvSpPr txBox="1"/>
          <p:nvPr/>
        </p:nvSpPr>
        <p:spPr>
          <a:xfrm>
            <a:off x="193111" y="292100"/>
            <a:ext cx="4831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Encuesta sobre el Índice de </a:t>
            </a:r>
            <a:r>
              <a:rPr lang="es-ES" sz="2800" dirty="0" err="1" smtClean="0">
                <a:solidFill>
                  <a:srgbClr val="006AAF"/>
                </a:solidFill>
                <a:latin typeface="Arial Narrow" panose="020B0606020202030204" pitchFamily="34" charset="0"/>
              </a:rPr>
              <a:t>Gilardi</a:t>
            </a:r>
            <a:r>
              <a:rPr lang="es-ES" sz="28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 </a:t>
            </a:r>
            <a:endParaRPr lang="es-ES" sz="2800" dirty="0"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6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543354"/>
              </p:ext>
            </p:extLst>
          </p:nvPr>
        </p:nvGraphicFramePr>
        <p:xfrm>
          <a:off x="1403684" y="1269485"/>
          <a:ext cx="8229600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737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879" y="1248697"/>
            <a:ext cx="9026164" cy="5407881"/>
          </a:xfrm>
          <a:prstGeom prst="rect">
            <a:avLst/>
          </a:prstGeom>
        </p:spPr>
      </p:pic>
      <p:sp>
        <p:nvSpPr>
          <p:cNvPr id="7" name="CaixaDeTexto 1">
            <a:extLst>
              <a:ext uri="{FF2B5EF4-FFF2-40B4-BE49-F238E27FC236}">
                <a16:creationId xmlns:a16="http://schemas.microsoft.com/office/drawing/2014/main" id="{E1A95E60-8894-4109-AD1B-4637187C2C56}"/>
              </a:ext>
            </a:extLst>
          </p:cNvPr>
          <p:cNvSpPr txBox="1"/>
          <p:nvPr/>
        </p:nvSpPr>
        <p:spPr>
          <a:xfrm>
            <a:off x="193111" y="292100"/>
            <a:ext cx="4831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Encuesta sobre el Índice de </a:t>
            </a:r>
            <a:r>
              <a:rPr lang="es-ES" sz="2800" dirty="0" err="1" smtClean="0">
                <a:solidFill>
                  <a:srgbClr val="006AAF"/>
                </a:solidFill>
                <a:latin typeface="Arial Narrow" panose="020B0606020202030204" pitchFamily="34" charset="0"/>
              </a:rPr>
              <a:t>Gilardi</a:t>
            </a:r>
            <a:r>
              <a:rPr lang="es-ES" sz="28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 </a:t>
            </a:r>
            <a:endParaRPr lang="es-ES" sz="2800" dirty="0"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86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>
            <a:extLst>
              <a:ext uri="{FF2B5EF4-FFF2-40B4-BE49-F238E27FC236}">
                <a16:creationId xmlns:a16="http://schemas.microsoft.com/office/drawing/2014/main" id="{367422CC-908A-4A8D-B480-B5847FCC291F}"/>
              </a:ext>
            </a:extLst>
          </p:cNvPr>
          <p:cNvSpPr/>
          <p:nvPr/>
        </p:nvSpPr>
        <p:spPr>
          <a:xfrm>
            <a:off x="3648075" y="2645723"/>
            <a:ext cx="1634837" cy="1634837"/>
          </a:xfrm>
          <a:prstGeom prst="ellipse">
            <a:avLst/>
          </a:prstGeom>
          <a:solidFill>
            <a:srgbClr val="78B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673D82C-B20A-432B-B709-A38E19AC81C8}"/>
              </a:ext>
            </a:extLst>
          </p:cNvPr>
          <p:cNvSpPr/>
          <p:nvPr/>
        </p:nvSpPr>
        <p:spPr>
          <a:xfrm>
            <a:off x="5416839" y="2506055"/>
            <a:ext cx="65592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i="1" dirty="0" smtClean="0">
                <a:ln w="0"/>
                <a:solidFill>
                  <a:srgbClr val="006AAF"/>
                </a:solidFill>
                <a:latin typeface="Arial Narrow" panose="020B0606020202030204" pitchFamily="34" charset="0"/>
              </a:rPr>
              <a:t>Trabajos de ARIAE con otras organizaciones</a:t>
            </a:r>
            <a:endParaRPr lang="es-ES" sz="3600" i="1" dirty="0">
              <a:ln w="0"/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3663D35-83B6-49E4-B857-2008570C6AE7}"/>
              </a:ext>
            </a:extLst>
          </p:cNvPr>
          <p:cNvSpPr txBox="1"/>
          <p:nvPr/>
        </p:nvSpPr>
        <p:spPr>
          <a:xfrm>
            <a:off x="4257675" y="3048164"/>
            <a:ext cx="41563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8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  <a:endParaRPr lang="pt-BR" sz="8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BA116EA-D026-4307-A088-56921868CF2D}"/>
              </a:ext>
            </a:extLst>
          </p:cNvPr>
          <p:cNvSpPr txBox="1"/>
          <p:nvPr/>
        </p:nvSpPr>
        <p:spPr>
          <a:xfrm>
            <a:off x="4030880" y="2921554"/>
            <a:ext cx="89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 Narrow" panose="020B0606020202030204" pitchFamily="34" charset="0"/>
              </a:rPr>
              <a:t>PUNTO </a:t>
            </a:r>
          </a:p>
        </p:txBody>
      </p:sp>
    </p:spTree>
    <p:extLst>
      <p:ext uri="{BB962C8B-B14F-4D97-AF65-F5344CB8AC3E}">
        <p14:creationId xmlns:p14="http://schemas.microsoft.com/office/powerpoint/2010/main" val="202976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A23ADD6-C7F5-4003-BB24-051923356C10}"/>
              </a:ext>
            </a:extLst>
          </p:cNvPr>
          <p:cNvSpPr txBox="1"/>
          <p:nvPr/>
        </p:nvSpPr>
        <p:spPr>
          <a:xfrm>
            <a:off x="370574" y="270183"/>
            <a:ext cx="5329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Trabajos </a:t>
            </a:r>
            <a:r>
              <a:rPr lang="es-ES" sz="28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de</a:t>
            </a:r>
            <a:r>
              <a:rPr lang="es-ES" sz="24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 ARIAE con otras organizaciones </a:t>
            </a:r>
            <a:endParaRPr lang="es-ES" sz="2400" dirty="0"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ángulo 1">
            <a:extLst>
              <a:ext uri="{FF2B5EF4-FFF2-40B4-BE49-F238E27FC236}">
                <a16:creationId xmlns:a16="http://schemas.microsoft.com/office/drawing/2014/main" id="{A5F36859-CFAF-4FCD-9C8F-37AAA9869C6E}"/>
              </a:ext>
            </a:extLst>
          </p:cNvPr>
          <p:cNvSpPr/>
          <p:nvPr/>
        </p:nvSpPr>
        <p:spPr>
          <a:xfrm>
            <a:off x="395288" y="1477388"/>
            <a:ext cx="1070107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400" b="1" dirty="0" smtClean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 organizaciones de reguladores: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400" b="1" dirty="0" smtClean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Reuniones bianuales con CEER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2017 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 Panamá; 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2019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República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Dominicana</a:t>
            </a:r>
            <a:endParaRPr lang="es-ES" sz="24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400" b="1" dirty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Reuniones bianuales con </a:t>
            </a:r>
            <a:r>
              <a:rPr lang="es-ES" sz="2400" b="1" dirty="0" smtClean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NARUC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2018 en Brasil </a:t>
            </a:r>
          </a:p>
          <a:p>
            <a:pPr marL="457200" lvl="4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400" b="1" dirty="0" smtClean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Reuniones anuales con Asociaciones </a:t>
            </a:r>
            <a:r>
              <a:rPr lang="es-ES" sz="2400" b="1" dirty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reguladores países </a:t>
            </a:r>
            <a:r>
              <a:rPr lang="es-ES" sz="2400" b="1" dirty="0" smtClean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emergentes </a:t>
            </a:r>
          </a:p>
          <a:p>
            <a:pPr marL="457200" lvl="4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AFUR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ERERA, ERRA, MEDREG, RERA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y 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OOCUR</a:t>
            </a:r>
          </a:p>
          <a:p>
            <a:pPr marL="457200" lvl="4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400" b="1" dirty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Participación en los Foros Mundiales de Regulación </a:t>
            </a:r>
            <a:r>
              <a:rPr lang="es-ES" sz="2400" b="1" dirty="0" smtClean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Energética </a:t>
            </a:r>
          </a:p>
          <a:p>
            <a:pPr marL="457200" lvl="4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2015 en Turquía;  2018 en México;  2021 en Perú   </a:t>
            </a:r>
            <a:endParaRPr lang="es-ES" sz="24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s-ES" sz="2400" b="1" dirty="0">
              <a:solidFill>
                <a:srgbClr val="006AA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56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A23ADD6-C7F5-4003-BB24-051923356C10}"/>
              </a:ext>
            </a:extLst>
          </p:cNvPr>
          <p:cNvSpPr txBox="1"/>
          <p:nvPr/>
        </p:nvSpPr>
        <p:spPr>
          <a:xfrm>
            <a:off x="370574" y="270183"/>
            <a:ext cx="5340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Relación </a:t>
            </a:r>
            <a:r>
              <a:rPr lang="es-ES" sz="28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de</a:t>
            </a:r>
            <a:r>
              <a:rPr lang="es-ES" sz="24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 ARIAE con otras organizaciones </a:t>
            </a:r>
            <a:endParaRPr lang="es-ES" sz="2400" dirty="0"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ángulo 1">
            <a:extLst>
              <a:ext uri="{FF2B5EF4-FFF2-40B4-BE49-F238E27FC236}">
                <a16:creationId xmlns:a16="http://schemas.microsoft.com/office/drawing/2014/main" id="{A5F36859-CFAF-4FCD-9C8F-37AAA9869C6E}"/>
              </a:ext>
            </a:extLst>
          </p:cNvPr>
          <p:cNvSpPr/>
          <p:nvPr/>
        </p:nvSpPr>
        <p:spPr>
          <a:xfrm>
            <a:off x="395288" y="1440317"/>
            <a:ext cx="1070107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400" b="1" dirty="0" smtClean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 organizaciones políticas:</a:t>
            </a:r>
          </a:p>
          <a:p>
            <a:pPr lvl="1"/>
            <a:r>
              <a:rPr lang="es-ES" sz="2400" b="1" dirty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Comisión Económica para América Latina y el Caribe (</a:t>
            </a:r>
            <a:r>
              <a:rPr lang="es-ES" sz="2400" b="1" dirty="0" smtClean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CEPAL)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MoU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2014</a:t>
            </a:r>
            <a:endParaRPr lang="es-ES" sz="24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400" b="1" dirty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Secretaria General Iberoamericana (</a:t>
            </a:r>
            <a:r>
              <a:rPr lang="es-ES" sz="2400" b="1" dirty="0" smtClean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SEGIB)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MoU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2019 </a:t>
            </a:r>
            <a:endParaRPr lang="es-ES" sz="24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7200" lvl="4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400" b="1" dirty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Organización Latinoamericana de Energía (</a:t>
            </a:r>
            <a:r>
              <a:rPr lang="es-ES" sz="2400" b="1" dirty="0" smtClean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OLADE)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MoU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2019</a:t>
            </a:r>
          </a:p>
          <a:p>
            <a:pPr marL="457200" lvl="4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400" b="1" dirty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Organización</a:t>
            </a:r>
            <a:r>
              <a:rPr lang="es-ES" sz="2400" b="1" dirty="0">
                <a:latin typeface="Arial Narrow" panose="020B0606020202030204" pitchFamily="34" charset="0"/>
              </a:rPr>
              <a:t> </a:t>
            </a:r>
            <a:r>
              <a:rPr lang="es-ES" sz="2400" b="1" dirty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para la Cooperación y el Desarrollo Económicos (OCDE) </a:t>
            </a:r>
          </a:p>
          <a:p>
            <a:pPr marL="0" lvl="3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es-ES" sz="24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3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400" b="1" dirty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 </a:t>
            </a:r>
            <a:r>
              <a:rPr lang="es-ES" sz="2400" b="1" dirty="0" smtClean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Bancos Multinacionales:</a:t>
            </a:r>
            <a:endParaRPr lang="es-ES" sz="2400" b="1" dirty="0">
              <a:solidFill>
                <a:srgbClr val="006AA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7200" lvl="4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400" b="1" dirty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Banco Interamericano de Desarrollo (BID</a:t>
            </a:r>
            <a:r>
              <a:rPr lang="es-ES" sz="2400" b="1" dirty="0" smtClean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</a:t>
            </a:r>
            <a:r>
              <a:rPr lang="es-ES" sz="2400" dirty="0" err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MoU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2019</a:t>
            </a:r>
            <a:endParaRPr lang="es-ES" sz="2400" b="1" dirty="0">
              <a:solidFill>
                <a:srgbClr val="006AA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7200" lvl="4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400" b="1" dirty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Banco Mundial (BM)</a:t>
            </a:r>
          </a:p>
          <a:p>
            <a:pPr marL="457200" lvl="4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400" b="1" dirty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Corporación Andina de Fomento (CAF</a:t>
            </a:r>
            <a:r>
              <a:rPr lang="es-ES" sz="2400" b="1" dirty="0" smtClean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</a:t>
            </a:r>
            <a:r>
              <a:rPr lang="es-ES" sz="2400" dirty="0" err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MoU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2017</a:t>
            </a:r>
            <a:endParaRPr lang="es-ES" sz="24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3">
              <a:spcBef>
                <a:spcPts val="600"/>
              </a:spcBef>
              <a:spcAft>
                <a:spcPts val="600"/>
              </a:spcAft>
              <a:defRPr/>
            </a:pPr>
            <a:endParaRPr lang="es-ES" sz="2000" b="1" dirty="0" smtClean="0">
              <a:solidFill>
                <a:srgbClr val="006AA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3">
              <a:spcBef>
                <a:spcPts val="600"/>
              </a:spcBef>
              <a:spcAft>
                <a:spcPts val="600"/>
              </a:spcAft>
              <a:defRPr/>
            </a:pPr>
            <a:endParaRPr lang="es-ES" sz="2000" b="1" dirty="0">
              <a:solidFill>
                <a:srgbClr val="006AA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25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4AE75252-FE2F-4713-B7E2-11B708FA63B7}"/>
              </a:ext>
            </a:extLst>
          </p:cNvPr>
          <p:cNvSpPr/>
          <p:nvPr/>
        </p:nvSpPr>
        <p:spPr>
          <a:xfrm>
            <a:off x="7171932" y="4412264"/>
            <a:ext cx="2644748" cy="1164386"/>
          </a:xfrm>
          <a:prstGeom prst="roundRect">
            <a:avLst/>
          </a:prstGeom>
          <a:solidFill>
            <a:schemeClr val="bg1"/>
          </a:solidFill>
          <a:ln>
            <a:solidFill>
              <a:srgbClr val="005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CA5C949-08A1-44B4-9A02-54C7E9D3044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816" y="414129"/>
            <a:ext cx="5826663" cy="1954751"/>
          </a:xfrm>
          <a:prstGeom prst="rect">
            <a:avLst/>
          </a:prstGeom>
        </p:spPr>
      </p:pic>
      <p:pic>
        <p:nvPicPr>
          <p:cNvPr id="1028" name="Picture 4" descr="Imagem relacionada">
            <a:extLst>
              <a:ext uri="{FF2B5EF4-FFF2-40B4-BE49-F238E27FC236}">
                <a16:creationId xmlns:a16="http://schemas.microsoft.com/office/drawing/2014/main" id="{A7E9A8BF-BC32-4A7C-B029-CFE6D8E65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703" y="4543718"/>
            <a:ext cx="2373206" cy="99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65B43E8-1B98-4843-977E-28FED9EE9ECF}"/>
              </a:ext>
            </a:extLst>
          </p:cNvPr>
          <p:cNvSpPr txBox="1"/>
          <p:nvPr/>
        </p:nvSpPr>
        <p:spPr>
          <a:xfrm>
            <a:off x="5906309" y="5656778"/>
            <a:ext cx="52053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</a:rPr>
              <a:t>LUIS JESÚS 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</a:rPr>
              <a:t>SANCHEZ </a:t>
            </a: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</a:rPr>
              <a:t>DE TEMBLEQUE </a:t>
            </a:r>
          </a:p>
          <a:p>
            <a:pPr algn="ctr"/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</a:rPr>
              <a:t>Secretario </a:t>
            </a:r>
            <a:r>
              <a:rPr lang="pt-BR" sz="2400" b="1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</a:rPr>
              <a:t>Ejecutivo</a:t>
            </a:r>
            <a:endParaRPr lang="pt-BR" sz="2400" b="1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276111" y="2898359"/>
            <a:ext cx="3209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www.ariae.org</a:t>
            </a:r>
          </a:p>
        </p:txBody>
      </p:sp>
    </p:spTree>
    <p:extLst>
      <p:ext uri="{BB962C8B-B14F-4D97-AF65-F5344CB8AC3E}">
        <p14:creationId xmlns:p14="http://schemas.microsoft.com/office/powerpoint/2010/main" val="157080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0">
            <a:extLst>
              <a:ext uri="{FF2B5EF4-FFF2-40B4-BE49-F238E27FC236}">
                <a16:creationId xmlns:a16="http://schemas.microsoft.com/office/drawing/2014/main" id="{B8949E22-831A-4EBC-A882-FB6B12B70A04}"/>
              </a:ext>
            </a:extLst>
          </p:cNvPr>
          <p:cNvSpPr/>
          <p:nvPr/>
        </p:nvSpPr>
        <p:spPr>
          <a:xfrm>
            <a:off x="523731" y="1406482"/>
            <a:ext cx="989026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+mj-lt"/>
              <a:buAutoNum type="arabicPeriod"/>
              <a:defRPr/>
            </a:pPr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Presentación de ARIAE</a:t>
            </a: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+mj-lt"/>
              <a:buAutoNum type="arabicPeriod"/>
              <a:defRPr/>
            </a:pP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Escuela Iberoamericana de Regulación (EIR) y cursos </a:t>
            </a:r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organizados por ARIAE</a:t>
            </a: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+mj-lt"/>
              <a:buAutoNum type="arabicPeriod"/>
              <a:defRPr/>
            </a:pP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Independencia y autonomía del regulador </a:t>
            </a:r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energético</a:t>
            </a: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+mj-lt"/>
              <a:buAutoNum type="arabicPeriod"/>
              <a:defRPr/>
            </a:pPr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Trabajos de ARIAE con otras organizaciones</a:t>
            </a:r>
          </a:p>
          <a:p>
            <a:pPr marL="441325">
              <a:spcAft>
                <a:spcPts val="600"/>
              </a:spcAft>
              <a:buClr>
                <a:srgbClr val="006AAF"/>
              </a:buClr>
              <a:defRPr/>
            </a:pPr>
            <a:endParaRPr lang="es-ES" sz="20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buClr>
                <a:srgbClr val="006AAF"/>
              </a:buClr>
              <a:defRPr/>
            </a:pPr>
            <a:endParaRPr lang="es-ES" sz="20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defRPr/>
            </a:pPr>
            <a:endParaRPr lang="es-ES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971E649-BEB0-491E-8A4E-A31B1D3B070B}"/>
              </a:ext>
            </a:extLst>
          </p:cNvPr>
          <p:cNvSpPr txBox="1"/>
          <p:nvPr/>
        </p:nvSpPr>
        <p:spPr>
          <a:xfrm>
            <a:off x="193111" y="292100"/>
            <a:ext cx="2469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006AAF"/>
                </a:solidFill>
                <a:latin typeface="Arial Narrow" panose="020B0606020202030204" pitchFamily="34" charset="0"/>
              </a:rPr>
              <a:t>ORDEN DEL DÍA</a:t>
            </a:r>
          </a:p>
        </p:txBody>
      </p:sp>
    </p:spTree>
    <p:extLst>
      <p:ext uri="{BB962C8B-B14F-4D97-AF65-F5344CB8AC3E}">
        <p14:creationId xmlns:p14="http://schemas.microsoft.com/office/powerpoint/2010/main" val="296063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3A4D3A63-4B84-471E-911D-5815D98245F8}"/>
              </a:ext>
            </a:extLst>
          </p:cNvPr>
          <p:cNvSpPr/>
          <p:nvPr/>
        </p:nvSpPr>
        <p:spPr>
          <a:xfrm>
            <a:off x="3662869" y="3453409"/>
            <a:ext cx="1634837" cy="1634837"/>
          </a:xfrm>
          <a:prstGeom prst="ellipse">
            <a:avLst/>
          </a:prstGeom>
          <a:solidFill>
            <a:srgbClr val="78B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1C95F03-D336-4387-ABC7-F354C1B44BCD}"/>
              </a:ext>
            </a:extLst>
          </p:cNvPr>
          <p:cNvSpPr/>
          <p:nvPr/>
        </p:nvSpPr>
        <p:spPr>
          <a:xfrm>
            <a:off x="5524500" y="3439445"/>
            <a:ext cx="645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i="1" dirty="0" smtClean="0">
                <a:ln w="0"/>
                <a:solidFill>
                  <a:srgbClr val="006AAF"/>
                </a:solidFill>
                <a:latin typeface="Arial Narrow" panose="020B0606020202030204" pitchFamily="34" charset="0"/>
              </a:rPr>
              <a:t>Presentación de ARIAE</a:t>
            </a:r>
            <a:endParaRPr lang="es-ES" sz="3200" i="1" dirty="0">
              <a:ln w="0"/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52B4811-060B-4C89-A3D5-42B74C3D9A66}"/>
              </a:ext>
            </a:extLst>
          </p:cNvPr>
          <p:cNvSpPr txBox="1"/>
          <p:nvPr/>
        </p:nvSpPr>
        <p:spPr>
          <a:xfrm>
            <a:off x="4272469" y="3870364"/>
            <a:ext cx="41563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80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0D444CB-0EBB-42FD-9806-4A2742DF5731}"/>
              </a:ext>
            </a:extLst>
          </p:cNvPr>
          <p:cNvSpPr txBox="1"/>
          <p:nvPr/>
        </p:nvSpPr>
        <p:spPr>
          <a:xfrm>
            <a:off x="4045674" y="3729240"/>
            <a:ext cx="89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 Narrow" panose="020B0606020202030204" pitchFamily="34" charset="0"/>
              </a:rPr>
              <a:t>PUNTO </a:t>
            </a:r>
          </a:p>
        </p:txBody>
      </p:sp>
    </p:spTree>
    <p:extLst>
      <p:ext uri="{BB962C8B-B14F-4D97-AF65-F5344CB8AC3E}">
        <p14:creationId xmlns:p14="http://schemas.microsoft.com/office/powerpoint/2010/main" val="115513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AE54A25-12C4-4164-8A62-00DC53F814B8}"/>
              </a:ext>
            </a:extLst>
          </p:cNvPr>
          <p:cNvSpPr txBox="1"/>
          <p:nvPr/>
        </p:nvSpPr>
        <p:spPr>
          <a:xfrm>
            <a:off x="193111" y="292100"/>
            <a:ext cx="3263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err="1" smtClean="0">
                <a:solidFill>
                  <a:srgbClr val="006AAF"/>
                </a:solidFill>
                <a:latin typeface="Arial Narrow" panose="020B0606020202030204" pitchFamily="34" charset="0"/>
              </a:rPr>
              <a:t>Presentación</a:t>
            </a:r>
            <a:r>
              <a:rPr lang="pt-BR" sz="28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 de ARIAE</a:t>
            </a:r>
            <a:endParaRPr lang="pt-BR" sz="2800" dirty="0"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1673452"/>
            <a:ext cx="48037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647554" y="1210695"/>
            <a:ext cx="4505325" cy="5534025"/>
            <a:chOff x="647554" y="1210695"/>
            <a:chExt cx="4505325" cy="553402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7554" y="1210695"/>
              <a:ext cx="4505325" cy="5534025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736270" y="1235034"/>
              <a:ext cx="1721922" cy="3325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712207" y="4643983"/>
              <a:ext cx="2448087" cy="9707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CuadroTexto 6"/>
          <p:cNvSpPr txBox="1"/>
          <p:nvPr/>
        </p:nvSpPr>
        <p:spPr>
          <a:xfrm>
            <a:off x="193111" y="4905632"/>
            <a:ext cx="1981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27 </a:t>
            </a:r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Instituciones reguladoras 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</a:t>
            </a:r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</a:t>
            </a:r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países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244" y="5576716"/>
            <a:ext cx="962816" cy="65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0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AE54A25-12C4-4164-8A62-00DC53F814B8}"/>
              </a:ext>
            </a:extLst>
          </p:cNvPr>
          <p:cNvSpPr txBox="1"/>
          <p:nvPr/>
        </p:nvSpPr>
        <p:spPr>
          <a:xfrm>
            <a:off x="193111" y="292100"/>
            <a:ext cx="3263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err="1" smtClean="0">
                <a:solidFill>
                  <a:srgbClr val="006AAF"/>
                </a:solidFill>
                <a:latin typeface="Arial Narrow" panose="020B0606020202030204" pitchFamily="34" charset="0"/>
              </a:rPr>
              <a:t>Presentación</a:t>
            </a:r>
            <a:r>
              <a:rPr lang="pt-BR" sz="28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 de ARIAE</a:t>
            </a:r>
            <a:endParaRPr lang="pt-BR" sz="2800" dirty="0"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ctángulo 3"/>
          <p:cNvSpPr>
            <a:spLocks noChangeArrowheads="1"/>
          </p:cNvSpPr>
          <p:nvPr/>
        </p:nvSpPr>
        <p:spPr bwMode="auto">
          <a:xfrm>
            <a:off x="401054" y="1322476"/>
            <a:ext cx="10619872" cy="537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—"/>
              <a:defRPr sz="2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s-ES" altLang="pt-P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La </a:t>
            </a:r>
            <a:r>
              <a:rPr lang="es-ES" altLang="pt-PT" sz="2400" b="1" dirty="0">
                <a:solidFill>
                  <a:srgbClr val="006AAF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Asociación Iberoamericana de Entidades Reguladoras de la Energía  (ARIAE) </a:t>
            </a:r>
            <a:r>
              <a:rPr lang="es-ES" altLang="pt-P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comprende </a:t>
            </a:r>
            <a:r>
              <a:rPr lang="es-ES" altLang="pt-P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27 </a:t>
            </a:r>
            <a:r>
              <a:rPr lang="es-ES" altLang="pt-P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autoridades reguladoras energéticas de </a:t>
            </a:r>
            <a:r>
              <a:rPr lang="es-ES" altLang="pt-P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20</a:t>
            </a:r>
            <a:r>
              <a:rPr lang="es-ES" altLang="pt-P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altLang="pt-P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países: Argentina, Bolivia, Brasil, Chile, Colombia, Costa Rica, </a:t>
            </a:r>
            <a:r>
              <a:rPr lang="es-ES" altLang="pt-P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Cuba, </a:t>
            </a:r>
            <a:r>
              <a:rPr lang="es-ES" altLang="pt-P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Ecuador</a:t>
            </a:r>
            <a:r>
              <a:rPr lang="es-ES" altLang="pt-P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s-ES" altLang="pt-P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El Salvador, España</a:t>
            </a:r>
            <a:r>
              <a:rPr lang="es-ES" altLang="pt-P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, Guatemala, Honduras, México, Nicaragua, Panamá, Perú, Portugal, Puerto Rico, Republica Dominicana, Uruguay </a:t>
            </a:r>
            <a:r>
              <a:rPr lang="pt-PT" altLang="pt-P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y </a:t>
            </a:r>
            <a:r>
              <a:rPr lang="es-ES" altLang="pt-P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el regulador multinacional de América Central (CRIE).</a:t>
            </a:r>
            <a:r>
              <a:rPr lang="es-ES" alt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es-ES" alt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s-ES" altLang="pt-P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ARIAE </a:t>
            </a:r>
            <a:r>
              <a:rPr lang="es-ES" altLang="pt-P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constituye un </a:t>
            </a:r>
            <a:r>
              <a:rPr lang="es-ES" altLang="pt-PT" sz="2400" b="1" dirty="0">
                <a:solidFill>
                  <a:srgbClr val="006AAF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foro de comunicación y debate </a:t>
            </a:r>
            <a:r>
              <a:rPr lang="es-ES" altLang="pt-P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entre los especialistas y profesionales de las Entidades que son miembros, para:  </a:t>
            </a:r>
            <a:endParaRPr lang="es-ES" altLang="es-ES" sz="2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lvl="1">
              <a:spcAft>
                <a:spcPct val="20000"/>
              </a:spcAft>
              <a:buFontTx/>
              <a:buChar char="-"/>
            </a:pPr>
            <a:r>
              <a:rPr lang="es-ES" altLang="pt-P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Compartir experiencias regulatorias  </a:t>
            </a:r>
          </a:p>
          <a:p>
            <a:pPr lvl="1">
              <a:spcAft>
                <a:spcPct val="20000"/>
              </a:spcAft>
              <a:buFontTx/>
              <a:buChar char="-"/>
            </a:pPr>
            <a:r>
              <a:rPr lang="es-ES" altLang="pt-P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Promover la armonización regulatoria</a:t>
            </a:r>
          </a:p>
          <a:p>
            <a:pPr lvl="1">
              <a:spcAft>
                <a:spcPct val="20000"/>
              </a:spcAft>
              <a:buFontTx/>
              <a:buChar char="-"/>
            </a:pPr>
            <a:r>
              <a:rPr lang="es-ES" altLang="pt-P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Promover la formación y capacitación de sus técnicos </a:t>
            </a:r>
          </a:p>
          <a:p>
            <a:pPr lvl="1">
              <a:spcAft>
                <a:spcPct val="20000"/>
              </a:spcAft>
              <a:buFontTx/>
              <a:buChar char="-"/>
            </a:pPr>
            <a:r>
              <a:rPr lang="es-ES" altLang="pt-P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Promover la cooperación en actividades de interés común, incluyendo la investigación y el desarrollo</a:t>
            </a:r>
            <a:r>
              <a:rPr lang="pt-PT" altLang="pt-P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es-ES" altLang="es-ES" sz="2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05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AE54A25-12C4-4164-8A62-00DC53F814B8}"/>
              </a:ext>
            </a:extLst>
          </p:cNvPr>
          <p:cNvSpPr txBox="1"/>
          <p:nvPr/>
        </p:nvSpPr>
        <p:spPr>
          <a:xfrm>
            <a:off x="193111" y="292100"/>
            <a:ext cx="3263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err="1" smtClean="0">
                <a:solidFill>
                  <a:srgbClr val="006AAF"/>
                </a:solidFill>
                <a:latin typeface="Arial Narrow" panose="020B0606020202030204" pitchFamily="34" charset="0"/>
              </a:rPr>
              <a:t>Presentación</a:t>
            </a:r>
            <a:r>
              <a:rPr lang="pt-BR" sz="28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 de ARIAE</a:t>
            </a:r>
            <a:endParaRPr lang="pt-BR" sz="2800" dirty="0"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774" y="1250783"/>
            <a:ext cx="3668737" cy="560721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898" y="1250783"/>
            <a:ext cx="3743005" cy="560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3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AE54A25-12C4-4164-8A62-00DC53F814B8}"/>
              </a:ext>
            </a:extLst>
          </p:cNvPr>
          <p:cNvSpPr txBox="1"/>
          <p:nvPr/>
        </p:nvSpPr>
        <p:spPr>
          <a:xfrm>
            <a:off x="193111" y="292100"/>
            <a:ext cx="7120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err="1" smtClean="0">
                <a:solidFill>
                  <a:srgbClr val="006AAF"/>
                </a:solidFill>
                <a:latin typeface="Arial Narrow" panose="020B0606020202030204" pitchFamily="34" charset="0"/>
              </a:rPr>
              <a:t>Presentación</a:t>
            </a:r>
            <a:r>
              <a:rPr lang="pt-BR" sz="28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 de ARIAE. </a:t>
            </a:r>
            <a:r>
              <a:rPr lang="pt-BR" sz="2800" dirty="0">
                <a:solidFill>
                  <a:srgbClr val="006AAF"/>
                </a:solidFill>
                <a:latin typeface="Arial Narrow" panose="020B0606020202030204" pitchFamily="34" charset="0"/>
              </a:rPr>
              <a:t>Junta </a:t>
            </a:r>
            <a:r>
              <a:rPr lang="pt-BR" sz="2800" dirty="0" err="1">
                <a:solidFill>
                  <a:srgbClr val="006AAF"/>
                </a:solidFill>
                <a:latin typeface="Arial Narrow" panose="020B0606020202030204" pitchFamily="34" charset="0"/>
              </a:rPr>
              <a:t>Directiva</a:t>
            </a:r>
            <a:r>
              <a:rPr lang="pt-BR" sz="2800" dirty="0">
                <a:solidFill>
                  <a:srgbClr val="006AAF"/>
                </a:solidFill>
                <a:latin typeface="Arial Narrow" panose="020B0606020202030204" pitchFamily="34" charset="0"/>
              </a:rPr>
              <a:t> 2018-2020: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39749" y="935804"/>
            <a:ext cx="1043305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spcAft>
                <a:spcPts val="1200"/>
              </a:spcAft>
              <a:buFont typeface="Calibri" panose="020F0502020204030204" pitchFamily="34" charset="0"/>
              <a:buChar char="-"/>
              <a:defRPr/>
            </a:pPr>
            <a:r>
              <a:rPr lang="pt-BR" sz="2400" dirty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Presidente: </a:t>
            </a: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 </a:t>
            </a: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</a:t>
            </a:r>
            <a:r>
              <a:rPr lang="pt-BR" sz="24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André </a:t>
            </a: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Pepitone </a:t>
            </a: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ANEEL de Brasil</a:t>
            </a:r>
            <a:endParaRPr lang="es-ES" sz="24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spcAft>
                <a:spcPts val="1200"/>
              </a:spcAft>
              <a:buFont typeface="Calibri" panose="020F0502020204030204" pitchFamily="34" charset="0"/>
              <a:buChar char="-"/>
              <a:defRPr/>
            </a:pPr>
            <a:r>
              <a:rPr lang="es-ES" sz="2400" dirty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Vicepresidente 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</a:t>
            </a:r>
            <a:r>
              <a:rPr lang="es-ES" sz="24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Josep </a:t>
            </a: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María Guinart 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CNMC de España</a:t>
            </a:r>
          </a:p>
          <a:p>
            <a:pPr marL="342900" indent="-342900">
              <a:spcBef>
                <a:spcPts val="1800"/>
              </a:spcBef>
              <a:spcAft>
                <a:spcPts val="1200"/>
              </a:spcAft>
              <a:buFont typeface="Calibri" panose="020F0502020204030204" pitchFamily="34" charset="0"/>
              <a:buChar char="-"/>
              <a:defRPr/>
            </a:pPr>
            <a:r>
              <a:rPr lang="es-ES" sz="2400" dirty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Vicepresidente: </a:t>
            </a: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</a:t>
            </a: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Alejandro </a:t>
            </a: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Pérez García,  </a:t>
            </a: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</a:t>
            </a: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CRE 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México</a:t>
            </a:r>
          </a:p>
          <a:p>
            <a:pPr marL="342900" indent="-342900">
              <a:spcBef>
                <a:spcPts val="1800"/>
              </a:spcBef>
              <a:spcAft>
                <a:spcPts val="1200"/>
              </a:spcAft>
              <a:buFont typeface="Calibri" panose="020F0502020204030204" pitchFamily="34" charset="0"/>
              <a:buChar char="-"/>
              <a:defRPr/>
            </a:pPr>
            <a:r>
              <a:rPr lang="es-ES" sz="2400" dirty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Vicepresidente: </a:t>
            </a: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D. Cesar Prieto 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SIE de R Dominicana</a:t>
            </a:r>
          </a:p>
          <a:p>
            <a:pPr marL="342900" indent="-342900">
              <a:spcBef>
                <a:spcPts val="1800"/>
              </a:spcBef>
              <a:spcAft>
                <a:spcPts val="1200"/>
              </a:spcAft>
              <a:buFont typeface="Calibri" panose="020F0502020204030204" pitchFamily="34" charset="0"/>
              <a:buChar char="-"/>
              <a:defRPr/>
            </a:pPr>
            <a:r>
              <a:rPr lang="es-ES" sz="2400" dirty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Vicepresidente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D. Gerardo Triunfo 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URSEA de Uruguay</a:t>
            </a:r>
          </a:p>
          <a:p>
            <a:pPr marL="342900" indent="-342900">
              <a:spcBef>
                <a:spcPts val="1800"/>
              </a:spcBef>
              <a:spcAft>
                <a:spcPts val="1200"/>
              </a:spcAft>
              <a:buFont typeface="Calibri" panose="020F0502020204030204" pitchFamily="34" charset="0"/>
              <a:buChar char="-"/>
              <a:defRPr/>
            </a:pPr>
            <a:r>
              <a:rPr lang="es-ES" sz="2400" dirty="0" smtClean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Secretario </a:t>
            </a:r>
            <a:r>
              <a:rPr lang="es-ES" sz="2400" dirty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Ejecutivo: </a:t>
            </a: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D. Luis Jesús Sánchez de Tembleque 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la 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CNMC de España </a:t>
            </a:r>
            <a:endParaRPr lang="es-ES" sz="24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4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">
            <a:extLst>
              <a:ext uri="{FF2B5EF4-FFF2-40B4-BE49-F238E27FC236}">
                <a16:creationId xmlns:a16="http://schemas.microsoft.com/office/drawing/2014/main" id="{09867FB0-439A-481B-B2F0-B7D85334A426}"/>
              </a:ext>
            </a:extLst>
          </p:cNvPr>
          <p:cNvSpPr/>
          <p:nvPr/>
        </p:nvSpPr>
        <p:spPr>
          <a:xfrm>
            <a:off x="594360" y="1092881"/>
            <a:ext cx="1117259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400" dirty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GT de Electricidad. </a:t>
            </a:r>
            <a:r>
              <a:rPr lang="es-ES" sz="2400" dirty="0" smtClean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</a:t>
            </a:r>
            <a:r>
              <a:rPr lang="es-ES" sz="24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</a:t>
            </a: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Germán Castro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 CREG de Colombia</a:t>
            </a:r>
          </a:p>
          <a:p>
            <a:pPr lvl="1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400" dirty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GT de Gas Natural. </a:t>
            </a: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D. José Venegas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 CNE de 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Chile </a:t>
            </a:r>
          </a:p>
          <a:p>
            <a:pPr lvl="1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400" dirty="0" smtClean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GT </a:t>
            </a:r>
            <a:r>
              <a:rPr lang="es-ES" sz="2400" dirty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Productos </a:t>
            </a:r>
            <a:r>
              <a:rPr lang="es-ES" sz="2400" dirty="0" smtClean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Petrolíferos</a:t>
            </a:r>
            <a:r>
              <a:rPr lang="es-ES" sz="2400" dirty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D. </a:t>
            </a:r>
            <a:r>
              <a:rPr lang="es-ES" sz="24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Iván H Alcalá Crespo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de 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ANH de Bolivia</a:t>
            </a:r>
          </a:p>
          <a:p>
            <a:pPr lvl="1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400" dirty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GT de Biocombustibles.  </a:t>
            </a:r>
            <a:r>
              <a:rPr lang="es-ES" sz="24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D. </a:t>
            </a:r>
            <a:r>
              <a:rPr lang="es-ES" sz="2400" b="1" dirty="0" err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Cesário</a:t>
            </a: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Cecchi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ANP Brasil</a:t>
            </a:r>
          </a:p>
          <a:p>
            <a:pPr lvl="1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400" dirty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GT de </a:t>
            </a:r>
            <a:r>
              <a:rPr lang="es-ES" sz="2400" dirty="0" err="1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Upstream</a:t>
            </a:r>
            <a:r>
              <a:rPr lang="es-ES" sz="2400" dirty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  <a:r>
              <a:rPr lang="es-ES" sz="2400" dirty="0" smtClean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</a:t>
            </a:r>
            <a:r>
              <a:rPr lang="es-ES" sz="24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</a:t>
            </a: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Sergio </a:t>
            </a:r>
            <a:r>
              <a:rPr lang="es-ES" sz="24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Pimentel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CNH de México</a:t>
            </a:r>
          </a:p>
          <a:p>
            <a:pPr lvl="1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400" dirty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GT de Consumidores. </a:t>
            </a:r>
            <a:r>
              <a:rPr lang="es-ES" sz="24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D. Federico Bernal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 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ENARGAS de Argentina</a:t>
            </a:r>
          </a:p>
        </p:txBody>
      </p:sp>
      <p:pic>
        <p:nvPicPr>
          <p:cNvPr id="4" name="Picture 2" descr="Resultado de imagem para ícone eletricidade">
            <a:extLst>
              <a:ext uri="{FF2B5EF4-FFF2-40B4-BE49-F238E27FC236}">
                <a16:creationId xmlns:a16="http://schemas.microsoft.com/office/drawing/2014/main" id="{00C3FE9F-8502-42D7-9567-BA3FB32CD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25" y="1217814"/>
            <a:ext cx="708006" cy="64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Resultado de imagem para icon natural gas">
            <a:extLst>
              <a:ext uri="{FF2B5EF4-FFF2-40B4-BE49-F238E27FC236}">
                <a16:creationId xmlns:a16="http://schemas.microsoft.com/office/drawing/2014/main" id="{9F03F195-0234-4211-A8EA-637C3357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55" y="2059662"/>
            <a:ext cx="640976" cy="64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Resultado de imagem para icon Petroleum">
            <a:extLst>
              <a:ext uri="{FF2B5EF4-FFF2-40B4-BE49-F238E27FC236}">
                <a16:creationId xmlns:a16="http://schemas.microsoft.com/office/drawing/2014/main" id="{01AEF022-B6C6-45D6-9B5C-EC17A8A76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36" y="2872419"/>
            <a:ext cx="834745" cy="83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Resultado de imagem para icon  biofuels">
            <a:extLst>
              <a:ext uri="{FF2B5EF4-FFF2-40B4-BE49-F238E27FC236}">
                <a16:creationId xmlns:a16="http://schemas.microsoft.com/office/drawing/2014/main" id="{38F81411-C03C-4E0B-8BF1-306280A3B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00" y="3878945"/>
            <a:ext cx="611885" cy="61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6" descr="Imagem relacionada">
            <a:extLst>
              <a:ext uri="{FF2B5EF4-FFF2-40B4-BE49-F238E27FC236}">
                <a16:creationId xmlns:a16="http://schemas.microsoft.com/office/drawing/2014/main" id="{135A92D6-DCF1-4E9F-8BD1-1CE41E0C2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0" y="4691702"/>
            <a:ext cx="834745" cy="83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8" descr="Imagem relacionada">
            <a:extLst>
              <a:ext uri="{FF2B5EF4-FFF2-40B4-BE49-F238E27FC236}">
                <a16:creationId xmlns:a16="http://schemas.microsoft.com/office/drawing/2014/main" id="{1A382342-20BC-44E0-8ED9-D55767B80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00" y="5723766"/>
            <a:ext cx="546686" cy="54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1">
            <a:extLst>
              <a:ext uri="{FF2B5EF4-FFF2-40B4-BE49-F238E27FC236}">
                <a16:creationId xmlns:a16="http://schemas.microsoft.com/office/drawing/2014/main" id="{5AE54A25-12C4-4164-8A62-00DC53F814B8}"/>
              </a:ext>
            </a:extLst>
          </p:cNvPr>
          <p:cNvSpPr txBox="1"/>
          <p:nvPr/>
        </p:nvSpPr>
        <p:spPr>
          <a:xfrm>
            <a:off x="193111" y="292100"/>
            <a:ext cx="5864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err="1" smtClean="0">
                <a:solidFill>
                  <a:srgbClr val="006AAF"/>
                </a:solidFill>
                <a:latin typeface="Arial Narrow" panose="020B0606020202030204" pitchFamily="34" charset="0"/>
              </a:rPr>
              <a:t>Presentación</a:t>
            </a:r>
            <a:r>
              <a:rPr lang="pt-BR" sz="28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 de ARIAE. Grupos de </a:t>
            </a:r>
            <a:r>
              <a:rPr lang="pt-BR" sz="2800" dirty="0" err="1" smtClean="0">
                <a:solidFill>
                  <a:srgbClr val="006AAF"/>
                </a:solidFill>
                <a:latin typeface="Arial Narrow" panose="020B0606020202030204" pitchFamily="34" charset="0"/>
              </a:rPr>
              <a:t>Trabajo</a:t>
            </a:r>
            <a:endParaRPr lang="pt-BR" sz="2800" dirty="0"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97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A6FECF7E-548A-4BD1-9BB2-6DD8C6932C75}"/>
              </a:ext>
            </a:extLst>
          </p:cNvPr>
          <p:cNvSpPr/>
          <p:nvPr/>
        </p:nvSpPr>
        <p:spPr>
          <a:xfrm>
            <a:off x="3654425" y="3008909"/>
            <a:ext cx="1634837" cy="1634837"/>
          </a:xfrm>
          <a:prstGeom prst="ellipse">
            <a:avLst/>
          </a:prstGeom>
          <a:solidFill>
            <a:srgbClr val="78B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805AD50-5745-44D3-8461-90E6E3630A89}"/>
              </a:ext>
            </a:extLst>
          </p:cNvPr>
          <p:cNvSpPr/>
          <p:nvPr/>
        </p:nvSpPr>
        <p:spPr>
          <a:xfrm>
            <a:off x="5423189" y="3008909"/>
            <a:ext cx="62354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i="1" dirty="0" smtClean="0">
                <a:ln w="0"/>
                <a:solidFill>
                  <a:srgbClr val="006AAF"/>
                </a:solidFill>
                <a:latin typeface="Arial Narrow" panose="020B0606020202030204" pitchFamily="34" charset="0"/>
              </a:rPr>
              <a:t>Escuela </a:t>
            </a:r>
            <a:r>
              <a:rPr lang="es-ES" sz="3600" i="1" dirty="0">
                <a:ln w="0"/>
                <a:solidFill>
                  <a:srgbClr val="006AAF"/>
                </a:solidFill>
                <a:latin typeface="Arial Narrow" panose="020B0606020202030204" pitchFamily="34" charset="0"/>
              </a:rPr>
              <a:t>Iberoamericana de Regulación (EIR</a:t>
            </a:r>
            <a:r>
              <a:rPr lang="es-ES" sz="3600" i="1" dirty="0" smtClean="0">
                <a:ln w="0"/>
                <a:solidFill>
                  <a:srgbClr val="006AAF"/>
                </a:solidFill>
                <a:latin typeface="Arial Narrow" panose="020B0606020202030204" pitchFamily="34" charset="0"/>
              </a:rPr>
              <a:t>) y cursos organizados por ARIAE</a:t>
            </a:r>
            <a:endParaRPr lang="es-ES" sz="3600" i="1" dirty="0">
              <a:ln w="0"/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2133436-F096-4B66-9475-7225817AF6D5}"/>
              </a:ext>
            </a:extLst>
          </p:cNvPr>
          <p:cNvSpPr txBox="1"/>
          <p:nvPr/>
        </p:nvSpPr>
        <p:spPr>
          <a:xfrm>
            <a:off x="4264025" y="3411350"/>
            <a:ext cx="41563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8000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DA71F39-08A9-49FD-B896-0D48E5946C37}"/>
              </a:ext>
            </a:extLst>
          </p:cNvPr>
          <p:cNvSpPr txBox="1"/>
          <p:nvPr/>
        </p:nvSpPr>
        <p:spPr>
          <a:xfrm>
            <a:off x="4037230" y="3284740"/>
            <a:ext cx="89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 Narrow" panose="020B0606020202030204" pitchFamily="34" charset="0"/>
              </a:rPr>
              <a:t>PUNTO </a:t>
            </a:r>
          </a:p>
        </p:txBody>
      </p:sp>
    </p:spTree>
    <p:extLst>
      <p:ext uri="{BB962C8B-B14F-4D97-AF65-F5344CB8AC3E}">
        <p14:creationId xmlns:p14="http://schemas.microsoft.com/office/powerpoint/2010/main" val="291854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1199</TotalTime>
  <Words>831</Words>
  <Application>Microsoft Office PowerPoint</Application>
  <PresentationFormat>Panorámica</PresentationFormat>
  <Paragraphs>107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Arial</vt:lpstr>
      <vt:lpstr>Arial Narrow</vt:lpstr>
      <vt:lpstr>Calibri</vt:lpstr>
      <vt:lpstr>Myriad Pro</vt:lpstr>
      <vt:lpstr>Tema do Office</vt:lpstr>
      <vt:lpstr>Personalizar design</vt:lpstr>
      <vt:lpstr>1_Personalizar design</vt:lpstr>
      <vt:lpstr>2_Personalizar design</vt:lpstr>
      <vt:lpstr>3_Personalizar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 dos Santos Santana (PDTI)</dc:creator>
  <cp:lastModifiedBy>Sánchez de Tembleque, Luis Jesús</cp:lastModifiedBy>
  <cp:revision>94</cp:revision>
  <dcterms:created xsi:type="dcterms:W3CDTF">2019-04-16T13:01:57Z</dcterms:created>
  <dcterms:modified xsi:type="dcterms:W3CDTF">2020-04-24T17:48:26Z</dcterms:modified>
</cp:coreProperties>
</file>