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53" r:id="rId3"/>
    <p:sldMasterId id="2147483655" r:id="rId4"/>
    <p:sldMasterId id="2147483657" r:id="rId5"/>
  </p:sldMasterIdLst>
  <p:notesMasterIdLst>
    <p:notesMasterId r:id="rId14"/>
  </p:notesMasterIdLst>
  <p:sldIdLst>
    <p:sldId id="261" r:id="rId6"/>
    <p:sldId id="312" r:id="rId7"/>
    <p:sldId id="323" r:id="rId8"/>
    <p:sldId id="325" r:id="rId9"/>
    <p:sldId id="326" r:id="rId10"/>
    <p:sldId id="327" r:id="rId11"/>
    <p:sldId id="328" r:id="rId12"/>
    <p:sldId id="297" r:id="rId1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61" userDrawn="1">
          <p15:clr>
            <a:srgbClr val="A4A3A4"/>
          </p15:clr>
        </p15:guide>
        <p15:guide id="2" pos="2298" userDrawn="1">
          <p15:clr>
            <a:srgbClr val="A4A3A4"/>
          </p15:clr>
        </p15:guide>
        <p15:guide id="3" pos="331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AAF"/>
    <a:srgbClr val="F3C700"/>
    <a:srgbClr val="61911B"/>
    <a:srgbClr val="78B3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343" autoAdjust="0"/>
  </p:normalViewPr>
  <p:slideViewPr>
    <p:cSldViewPr snapToGrid="0" showGuides="1">
      <p:cViewPr>
        <p:scale>
          <a:sx n="42" d="100"/>
          <a:sy n="42" d="100"/>
        </p:scale>
        <p:origin x="1794" y="744"/>
      </p:cViewPr>
      <p:guideLst>
        <p:guide orient="horz" pos="1661"/>
        <p:guide pos="2298"/>
        <p:guide pos="3318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C9086D-EF6F-4F7F-BFE3-24AE8E31902C}" type="datetimeFigureOut">
              <a:rPr lang="es-ES" smtClean="0"/>
              <a:t>04/05/2020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9D4A59-7C6D-42BD-B8A7-42A9CAABC13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770984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8493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63672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533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20828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2065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microsoft.com/office/2007/relationships/hdphoto" Target="../media/hdphoto1.wdp"/><Relationship Id="rId9" Type="http://schemas.openxmlformats.org/officeDocument/2006/relationships/image" Target="../media/image5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6.png"/><Relationship Id="rId7" Type="http://schemas.microsoft.com/office/2007/relationships/hdphoto" Target="../media/hdphoto2.wdp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.png"/><Relationship Id="rId5" Type="http://schemas.microsoft.com/office/2007/relationships/hdphoto" Target="../media/hdphoto1.wdp"/><Relationship Id="rId4" Type="http://schemas.openxmlformats.org/officeDocument/2006/relationships/image" Target="../media/image1.png"/><Relationship Id="rId9" Type="http://schemas.microsoft.com/office/2007/relationships/hdphoto" Target="../media/hdphoto3.wdp"/></Relationships>
</file>

<file path=ppt/slideMasters/_rels/slideMaster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tângulo 26">
            <a:extLst>
              <a:ext uri="{FF2B5EF4-FFF2-40B4-BE49-F238E27FC236}">
                <a16:creationId xmlns:a16="http://schemas.microsoft.com/office/drawing/2014/main" id="{AFF662C6-5D20-47C5-BA1E-E410A156C730}"/>
              </a:ext>
            </a:extLst>
          </p:cNvPr>
          <p:cNvSpPr/>
          <p:nvPr userDrawn="1"/>
        </p:nvSpPr>
        <p:spPr>
          <a:xfrm>
            <a:off x="384044" y="-3"/>
            <a:ext cx="2778256" cy="685800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4" name="Imagem 23">
            <a:extLst>
              <a:ext uri="{FF2B5EF4-FFF2-40B4-BE49-F238E27FC236}">
                <a16:creationId xmlns:a16="http://schemas.microsoft.com/office/drawing/2014/main" id="{6A72B9AB-8853-4579-BFEE-96DA86D76FA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8921" y="33037"/>
            <a:ext cx="954330" cy="6008840"/>
          </a:xfrm>
          <a:prstGeom prst="rect">
            <a:avLst/>
          </a:prstGeom>
        </p:spPr>
      </p:pic>
      <p:sp>
        <p:nvSpPr>
          <p:cNvPr id="13" name="Retângulo 12">
            <a:extLst>
              <a:ext uri="{FF2B5EF4-FFF2-40B4-BE49-F238E27FC236}">
                <a16:creationId xmlns:a16="http://schemas.microsoft.com/office/drawing/2014/main" id="{82B4528F-E5B0-4190-BE62-DB158211F1A0}"/>
              </a:ext>
            </a:extLst>
          </p:cNvPr>
          <p:cNvSpPr/>
          <p:nvPr userDrawn="1"/>
        </p:nvSpPr>
        <p:spPr>
          <a:xfrm rot="10800000">
            <a:off x="2169872" y="-1"/>
            <a:ext cx="992428" cy="6041878"/>
          </a:xfrm>
          <a:prstGeom prst="rect">
            <a:avLst/>
          </a:prstGeom>
          <a:solidFill>
            <a:srgbClr val="61911B">
              <a:alpha val="6400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20" name="Imagem 19">
            <a:extLst>
              <a:ext uri="{FF2B5EF4-FFF2-40B4-BE49-F238E27FC236}">
                <a16:creationId xmlns:a16="http://schemas.microsoft.com/office/drawing/2014/main" id="{AD27E88D-1E20-4942-8393-4750D70A9C8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200" y="33037"/>
            <a:ext cx="1040670" cy="5658458"/>
          </a:xfrm>
          <a:prstGeom prst="rect">
            <a:avLst/>
          </a:prstGeom>
        </p:spPr>
      </p:pic>
      <p:sp>
        <p:nvSpPr>
          <p:cNvPr id="12" name="Retângulo 11">
            <a:extLst>
              <a:ext uri="{FF2B5EF4-FFF2-40B4-BE49-F238E27FC236}">
                <a16:creationId xmlns:a16="http://schemas.microsoft.com/office/drawing/2014/main" id="{99C73627-F141-4703-B108-210A81D5C53D}"/>
              </a:ext>
            </a:extLst>
          </p:cNvPr>
          <p:cNvSpPr/>
          <p:nvPr userDrawn="1"/>
        </p:nvSpPr>
        <p:spPr>
          <a:xfrm rot="10800000">
            <a:off x="1110150" y="-3"/>
            <a:ext cx="1059722" cy="5691499"/>
          </a:xfrm>
          <a:prstGeom prst="rect">
            <a:avLst/>
          </a:prstGeom>
          <a:solidFill>
            <a:srgbClr val="006AAF">
              <a:alpha val="6200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26" name="Imagem 25">
            <a:extLst>
              <a:ext uri="{FF2B5EF4-FFF2-40B4-BE49-F238E27FC236}">
                <a16:creationId xmlns:a16="http://schemas.microsoft.com/office/drawing/2014/main" id="{2BDB60CF-FD0A-4D24-BF96-48975AA186E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044" y="33035"/>
            <a:ext cx="707055" cy="5301674"/>
          </a:xfrm>
          <a:prstGeom prst="rect">
            <a:avLst/>
          </a:prstGeom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id="{2FA53ED2-7147-434F-9DE3-5C29A2A71AA7}"/>
              </a:ext>
            </a:extLst>
          </p:cNvPr>
          <p:cNvSpPr/>
          <p:nvPr userDrawn="1"/>
        </p:nvSpPr>
        <p:spPr>
          <a:xfrm rot="10800000">
            <a:off x="384046" y="0"/>
            <a:ext cx="726103" cy="5339162"/>
          </a:xfrm>
          <a:prstGeom prst="rect">
            <a:avLst/>
          </a:prstGeom>
          <a:solidFill>
            <a:srgbClr val="F3C700">
              <a:alpha val="6800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430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Agrupar 6">
            <a:extLst>
              <a:ext uri="{FF2B5EF4-FFF2-40B4-BE49-F238E27FC236}">
                <a16:creationId xmlns:a16="http://schemas.microsoft.com/office/drawing/2014/main" id="{CD17A631-2BF8-4BCD-A69A-50641EB245AF}"/>
              </a:ext>
            </a:extLst>
          </p:cNvPr>
          <p:cNvGrpSpPr/>
          <p:nvPr userDrawn="1"/>
        </p:nvGrpSpPr>
        <p:grpSpPr>
          <a:xfrm flipV="1">
            <a:off x="10896600" y="0"/>
            <a:ext cx="1295400" cy="3429000"/>
            <a:chOff x="10896600" y="3429000"/>
            <a:chExt cx="1295400" cy="3429000"/>
          </a:xfrm>
        </p:grpSpPr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4D93DA37-763A-44F5-9394-510F5550A7D0}"/>
                </a:ext>
              </a:extLst>
            </p:cNvPr>
            <p:cNvSpPr/>
            <p:nvPr/>
          </p:nvSpPr>
          <p:spPr>
            <a:xfrm>
              <a:off x="12039600" y="3429000"/>
              <a:ext cx="152400" cy="3429000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bg2">
                    <a:lumMod val="50000"/>
                  </a:schemeClr>
                </a:solidFill>
              </a:endParaRPr>
            </a:p>
          </p:txBody>
        </p:sp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ECA51B97-E448-4D9F-A78B-C5CEDAA0E15F}"/>
                </a:ext>
              </a:extLst>
            </p:cNvPr>
            <p:cNvSpPr/>
            <p:nvPr/>
          </p:nvSpPr>
          <p:spPr>
            <a:xfrm>
              <a:off x="11620500" y="4851400"/>
              <a:ext cx="419100" cy="2006600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bg2">
                    <a:lumMod val="50000"/>
                  </a:schemeClr>
                </a:solidFill>
              </a:endParaRPr>
            </a:p>
          </p:txBody>
        </p:sp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id="{4EAA4BD8-E7AE-4EDA-B76F-D3D384EF99D9}"/>
                </a:ext>
              </a:extLst>
            </p:cNvPr>
            <p:cNvSpPr/>
            <p:nvPr/>
          </p:nvSpPr>
          <p:spPr>
            <a:xfrm>
              <a:off x="10896600" y="6032500"/>
              <a:ext cx="723900" cy="825500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bg2">
                    <a:lumMod val="50000"/>
                  </a:schemeClr>
                </a:solidFill>
              </a:endParaRPr>
            </a:p>
          </p:txBody>
        </p:sp>
      </p:grpSp>
      <p:pic>
        <p:nvPicPr>
          <p:cNvPr id="11" name="Imagem 10">
            <a:extLst>
              <a:ext uri="{FF2B5EF4-FFF2-40B4-BE49-F238E27FC236}">
                <a16:creationId xmlns:a16="http://schemas.microsoft.com/office/drawing/2014/main" id="{A4972FA7-9862-4340-9FC5-F128E73053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376"/>
          <a:stretch/>
        </p:blipFill>
        <p:spPr>
          <a:xfrm>
            <a:off x="11037889" y="5764039"/>
            <a:ext cx="1141411" cy="1017761"/>
          </a:xfrm>
          <a:prstGeom prst="rect">
            <a:avLst/>
          </a:prstGeom>
        </p:spPr>
      </p:pic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B9B77A56-116D-4630-9D95-09604103DCE1}"/>
              </a:ext>
            </a:extLst>
          </p:cNvPr>
          <p:cNvCxnSpPr>
            <a:cxnSpLocks/>
          </p:cNvCxnSpPr>
          <p:nvPr userDrawn="1"/>
        </p:nvCxnSpPr>
        <p:spPr>
          <a:xfrm>
            <a:off x="0" y="762001"/>
            <a:ext cx="6096000" cy="0"/>
          </a:xfrm>
          <a:prstGeom prst="line">
            <a:avLst/>
          </a:prstGeom>
          <a:ln w="28575">
            <a:solidFill>
              <a:srgbClr val="8BB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8999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>
            <a:extLst>
              <a:ext uri="{FF2B5EF4-FFF2-40B4-BE49-F238E27FC236}">
                <a16:creationId xmlns:a16="http://schemas.microsoft.com/office/drawing/2014/main" id="{540751E4-8F16-4874-8CB7-A513B2739E74}"/>
              </a:ext>
            </a:extLst>
          </p:cNvPr>
          <p:cNvSpPr/>
          <p:nvPr userDrawn="1"/>
        </p:nvSpPr>
        <p:spPr>
          <a:xfrm>
            <a:off x="384044" y="-3"/>
            <a:ext cx="2778256" cy="685800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CC635449-DF62-448F-9CEF-0CA4B489650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8921" y="33037"/>
            <a:ext cx="954330" cy="6008840"/>
          </a:xfrm>
          <a:prstGeom prst="rect">
            <a:avLst/>
          </a:prstGeom>
        </p:spPr>
      </p:pic>
      <p:sp>
        <p:nvSpPr>
          <p:cNvPr id="13" name="Retângulo 12">
            <a:extLst>
              <a:ext uri="{FF2B5EF4-FFF2-40B4-BE49-F238E27FC236}">
                <a16:creationId xmlns:a16="http://schemas.microsoft.com/office/drawing/2014/main" id="{C00F5B9C-106B-4CA3-9C24-12E58D27F11F}"/>
              </a:ext>
            </a:extLst>
          </p:cNvPr>
          <p:cNvSpPr/>
          <p:nvPr userDrawn="1"/>
        </p:nvSpPr>
        <p:spPr>
          <a:xfrm rot="10800000">
            <a:off x="2169872" y="-1"/>
            <a:ext cx="992428" cy="6041878"/>
          </a:xfrm>
          <a:prstGeom prst="rect">
            <a:avLst/>
          </a:prstGeom>
          <a:solidFill>
            <a:srgbClr val="61911B">
              <a:alpha val="6400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5CC6DA40-6115-42F6-9E5D-AF2F8FE922C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200" y="33037"/>
            <a:ext cx="1040670" cy="5658458"/>
          </a:xfrm>
          <a:prstGeom prst="rect">
            <a:avLst/>
          </a:prstGeom>
        </p:spPr>
      </p:pic>
      <p:sp>
        <p:nvSpPr>
          <p:cNvPr id="15" name="Retângulo 14">
            <a:extLst>
              <a:ext uri="{FF2B5EF4-FFF2-40B4-BE49-F238E27FC236}">
                <a16:creationId xmlns:a16="http://schemas.microsoft.com/office/drawing/2014/main" id="{00C7A908-6CF8-48E2-B028-12B719E5D4C0}"/>
              </a:ext>
            </a:extLst>
          </p:cNvPr>
          <p:cNvSpPr/>
          <p:nvPr userDrawn="1"/>
        </p:nvSpPr>
        <p:spPr>
          <a:xfrm rot="10800000">
            <a:off x="1110150" y="-3"/>
            <a:ext cx="1059722" cy="5691499"/>
          </a:xfrm>
          <a:prstGeom prst="rect">
            <a:avLst/>
          </a:prstGeom>
          <a:solidFill>
            <a:srgbClr val="006AAF">
              <a:alpha val="6200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F3E7E63C-5402-4F1A-A0FB-66B3A42343A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044" y="33035"/>
            <a:ext cx="707055" cy="5301674"/>
          </a:xfrm>
          <a:prstGeom prst="rect">
            <a:avLst/>
          </a:prstGeom>
        </p:spPr>
      </p:pic>
      <p:sp>
        <p:nvSpPr>
          <p:cNvPr id="17" name="Retângulo 16">
            <a:extLst>
              <a:ext uri="{FF2B5EF4-FFF2-40B4-BE49-F238E27FC236}">
                <a16:creationId xmlns:a16="http://schemas.microsoft.com/office/drawing/2014/main" id="{63F2E7FB-4204-496F-9695-471269773C1E}"/>
              </a:ext>
            </a:extLst>
          </p:cNvPr>
          <p:cNvSpPr/>
          <p:nvPr userDrawn="1"/>
        </p:nvSpPr>
        <p:spPr>
          <a:xfrm rot="10800000">
            <a:off x="384046" y="0"/>
            <a:ext cx="726103" cy="5339162"/>
          </a:xfrm>
          <a:prstGeom prst="rect">
            <a:avLst/>
          </a:prstGeom>
          <a:solidFill>
            <a:srgbClr val="F3C700">
              <a:alpha val="6800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9" name="Imagem 18">
            <a:extLst>
              <a:ext uri="{FF2B5EF4-FFF2-40B4-BE49-F238E27FC236}">
                <a16:creationId xmlns:a16="http://schemas.microsoft.com/office/drawing/2014/main" id="{4AA6C62F-5923-4AF4-AAC3-D8CF430C2B4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0801" y="254000"/>
            <a:ext cx="5143500" cy="1725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015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>
            <a:extLst>
              <a:ext uri="{FF2B5EF4-FFF2-40B4-BE49-F238E27FC236}">
                <a16:creationId xmlns:a16="http://schemas.microsoft.com/office/drawing/2014/main" id="{7459A102-05A3-4D9C-86A5-C38B40C5352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8289" y="0"/>
            <a:ext cx="3033711" cy="1017761"/>
          </a:xfrm>
          <a:prstGeom prst="rect">
            <a:avLst/>
          </a:prstGeom>
        </p:spPr>
      </p:pic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25FCE4BD-45F7-41AA-95AE-F070DC4A7910}"/>
              </a:ext>
            </a:extLst>
          </p:cNvPr>
          <p:cNvCxnSpPr/>
          <p:nvPr userDrawn="1"/>
        </p:nvCxnSpPr>
        <p:spPr>
          <a:xfrm>
            <a:off x="0" y="1066801"/>
            <a:ext cx="12192000" cy="0"/>
          </a:xfrm>
          <a:prstGeom prst="line">
            <a:avLst/>
          </a:prstGeom>
          <a:ln w="28575">
            <a:solidFill>
              <a:srgbClr val="8BB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Imagem 11">
            <a:extLst>
              <a:ext uri="{FF2B5EF4-FFF2-40B4-BE49-F238E27FC236}">
                <a16:creationId xmlns:a16="http://schemas.microsoft.com/office/drawing/2014/main" id="{C6F6DE83-8741-4D20-B25F-EC5F0236C46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0993" y="4660282"/>
            <a:ext cx="403306" cy="2197718"/>
          </a:xfrm>
          <a:prstGeom prst="rect">
            <a:avLst/>
          </a:prstGeom>
          <a:ln w="9525">
            <a:solidFill>
              <a:schemeClr val="bg1"/>
            </a:solidFill>
          </a:ln>
        </p:spPr>
      </p:pic>
      <p:sp>
        <p:nvSpPr>
          <p:cNvPr id="13" name="Retângulo 12">
            <a:extLst>
              <a:ext uri="{FF2B5EF4-FFF2-40B4-BE49-F238E27FC236}">
                <a16:creationId xmlns:a16="http://schemas.microsoft.com/office/drawing/2014/main" id="{5A1AB1F4-DA2F-4D44-8B9C-17C4B54DF633}"/>
              </a:ext>
            </a:extLst>
          </p:cNvPr>
          <p:cNvSpPr/>
          <p:nvPr userDrawn="1"/>
        </p:nvSpPr>
        <p:spPr>
          <a:xfrm rot="10800000">
            <a:off x="11661468" y="4651375"/>
            <a:ext cx="419406" cy="2209800"/>
          </a:xfrm>
          <a:prstGeom prst="rect">
            <a:avLst/>
          </a:prstGeom>
          <a:solidFill>
            <a:srgbClr val="61911B">
              <a:alpha val="64000"/>
            </a:srgb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96937709-B28D-4FB9-ACA0-7EA0EE7C56C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7006" y="5052447"/>
            <a:ext cx="439793" cy="1805556"/>
          </a:xfrm>
          <a:prstGeom prst="rect">
            <a:avLst/>
          </a:prstGeom>
          <a:ln w="9525">
            <a:solidFill>
              <a:schemeClr val="bg1"/>
            </a:solidFill>
          </a:ln>
        </p:spPr>
      </p:pic>
      <p:sp>
        <p:nvSpPr>
          <p:cNvPr id="15" name="Retângulo 14">
            <a:extLst>
              <a:ext uri="{FF2B5EF4-FFF2-40B4-BE49-F238E27FC236}">
                <a16:creationId xmlns:a16="http://schemas.microsoft.com/office/drawing/2014/main" id="{1E9F8D27-0F3B-4849-BF27-D53FB4FCFD39}"/>
              </a:ext>
            </a:extLst>
          </p:cNvPr>
          <p:cNvSpPr/>
          <p:nvPr userDrawn="1"/>
        </p:nvSpPr>
        <p:spPr>
          <a:xfrm rot="10800000">
            <a:off x="11197479" y="5041899"/>
            <a:ext cx="447845" cy="1816099"/>
          </a:xfrm>
          <a:prstGeom prst="rect">
            <a:avLst/>
          </a:prstGeom>
          <a:solidFill>
            <a:srgbClr val="006AAF">
              <a:alpha val="62000"/>
            </a:srgb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00C5AACD-6625-4726-B410-6E84E1BE5869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5699" y="5343740"/>
            <a:ext cx="298806" cy="1514260"/>
          </a:xfrm>
          <a:prstGeom prst="rect">
            <a:avLst/>
          </a:prstGeom>
          <a:ln w="9525">
            <a:solidFill>
              <a:schemeClr val="bg1"/>
            </a:solidFill>
          </a:ln>
        </p:spPr>
      </p:pic>
      <p:sp>
        <p:nvSpPr>
          <p:cNvPr id="17" name="Retângulo 16">
            <a:extLst>
              <a:ext uri="{FF2B5EF4-FFF2-40B4-BE49-F238E27FC236}">
                <a16:creationId xmlns:a16="http://schemas.microsoft.com/office/drawing/2014/main" id="{98EABD57-288E-4ED3-9732-9A726231CF04}"/>
              </a:ext>
            </a:extLst>
          </p:cNvPr>
          <p:cNvSpPr/>
          <p:nvPr userDrawn="1"/>
        </p:nvSpPr>
        <p:spPr>
          <a:xfrm rot="10800000">
            <a:off x="10875699" y="5333032"/>
            <a:ext cx="306856" cy="1524967"/>
          </a:xfrm>
          <a:prstGeom prst="rect">
            <a:avLst/>
          </a:prstGeom>
          <a:solidFill>
            <a:srgbClr val="F3C700">
              <a:alpha val="68000"/>
            </a:srgb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5303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m 13">
            <a:extLst>
              <a:ext uri="{FF2B5EF4-FFF2-40B4-BE49-F238E27FC236}">
                <a16:creationId xmlns:a16="http://schemas.microsoft.com/office/drawing/2014/main" id="{9BADFF28-F0CB-42A3-B5D8-2DA8DB5A57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8921" y="33037"/>
            <a:ext cx="954330" cy="6008840"/>
          </a:xfrm>
          <a:prstGeom prst="rect">
            <a:avLst/>
          </a:prstGeom>
        </p:spPr>
      </p:pic>
      <p:sp>
        <p:nvSpPr>
          <p:cNvPr id="15" name="Retângulo 14">
            <a:extLst>
              <a:ext uri="{FF2B5EF4-FFF2-40B4-BE49-F238E27FC236}">
                <a16:creationId xmlns:a16="http://schemas.microsoft.com/office/drawing/2014/main" id="{BDF03CB8-8260-4F8C-A3ED-A6C839A2E002}"/>
              </a:ext>
            </a:extLst>
          </p:cNvPr>
          <p:cNvSpPr/>
          <p:nvPr userDrawn="1"/>
        </p:nvSpPr>
        <p:spPr>
          <a:xfrm rot="10800000">
            <a:off x="2169872" y="-1"/>
            <a:ext cx="992428" cy="6041878"/>
          </a:xfrm>
          <a:prstGeom prst="rect">
            <a:avLst/>
          </a:prstGeom>
          <a:solidFill>
            <a:schemeClr val="bg2">
              <a:lumMod val="25000"/>
              <a:alpha val="78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A66CECD8-773C-4C48-9353-A1CA05E1F54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200" y="33037"/>
            <a:ext cx="1040670" cy="5658458"/>
          </a:xfrm>
          <a:prstGeom prst="rect">
            <a:avLst/>
          </a:prstGeom>
        </p:spPr>
      </p:pic>
      <p:sp>
        <p:nvSpPr>
          <p:cNvPr id="17" name="Retângulo 16">
            <a:extLst>
              <a:ext uri="{FF2B5EF4-FFF2-40B4-BE49-F238E27FC236}">
                <a16:creationId xmlns:a16="http://schemas.microsoft.com/office/drawing/2014/main" id="{DD958C43-11B2-450A-94CD-8B308D3BAD59}"/>
              </a:ext>
            </a:extLst>
          </p:cNvPr>
          <p:cNvSpPr/>
          <p:nvPr userDrawn="1"/>
        </p:nvSpPr>
        <p:spPr>
          <a:xfrm rot="10800000">
            <a:off x="1110150" y="-3"/>
            <a:ext cx="1059722" cy="5691499"/>
          </a:xfrm>
          <a:prstGeom prst="rect">
            <a:avLst/>
          </a:prstGeom>
          <a:solidFill>
            <a:schemeClr val="bg2">
              <a:lumMod val="25000"/>
              <a:alpha val="78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FCF6CB86-AC31-49D7-8281-0313A3BEC77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044" y="33035"/>
            <a:ext cx="707055" cy="5301674"/>
          </a:xfrm>
          <a:prstGeom prst="rect">
            <a:avLst/>
          </a:prstGeom>
        </p:spPr>
      </p:pic>
      <p:sp>
        <p:nvSpPr>
          <p:cNvPr id="19" name="Retângulo 18">
            <a:extLst>
              <a:ext uri="{FF2B5EF4-FFF2-40B4-BE49-F238E27FC236}">
                <a16:creationId xmlns:a16="http://schemas.microsoft.com/office/drawing/2014/main" id="{F27FBE8F-C24F-4708-86EE-01FCE1E09DB3}"/>
              </a:ext>
            </a:extLst>
          </p:cNvPr>
          <p:cNvSpPr/>
          <p:nvPr userDrawn="1"/>
        </p:nvSpPr>
        <p:spPr>
          <a:xfrm rot="10800000">
            <a:off x="384046" y="0"/>
            <a:ext cx="726103" cy="5339162"/>
          </a:xfrm>
          <a:prstGeom prst="rect">
            <a:avLst/>
          </a:prstGeom>
          <a:solidFill>
            <a:schemeClr val="bg2">
              <a:lumMod val="25000"/>
              <a:alpha val="78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F9A55CCF-4B61-4048-B51D-1BA09D9EE443}"/>
              </a:ext>
            </a:extLst>
          </p:cNvPr>
          <p:cNvSpPr/>
          <p:nvPr userDrawn="1"/>
        </p:nvSpPr>
        <p:spPr>
          <a:xfrm>
            <a:off x="403095" y="5358212"/>
            <a:ext cx="688004" cy="149978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8B990CF7-7E34-4737-B153-3921827FF40F}"/>
              </a:ext>
            </a:extLst>
          </p:cNvPr>
          <p:cNvSpPr/>
          <p:nvPr userDrawn="1"/>
        </p:nvSpPr>
        <p:spPr>
          <a:xfrm>
            <a:off x="812292" y="5714999"/>
            <a:ext cx="1338529" cy="1142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B2E557E7-BF8F-4A16-BE48-A22A884E4D46}"/>
              </a:ext>
            </a:extLst>
          </p:cNvPr>
          <p:cNvSpPr/>
          <p:nvPr userDrawn="1"/>
        </p:nvSpPr>
        <p:spPr>
          <a:xfrm>
            <a:off x="1780032" y="6065381"/>
            <a:ext cx="1363218" cy="79261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2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6558FC2D-5DBB-4A20-B8F9-72EE75CDE855}"/>
              </a:ext>
            </a:extLst>
          </p:cNvPr>
          <p:cNvSpPr txBox="1"/>
          <p:nvPr/>
        </p:nvSpPr>
        <p:spPr>
          <a:xfrm>
            <a:off x="4557009" y="2826497"/>
            <a:ext cx="7270229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4000" b="1" dirty="0" smtClean="0">
                <a:solidFill>
                  <a:srgbClr val="006AA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Resultados de la encuesta sobre acciones </a:t>
            </a:r>
            <a:r>
              <a:rPr lang="es-419" sz="4000" b="1" dirty="0">
                <a:solidFill>
                  <a:srgbClr val="006AA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para enfrentar los desafíos del Covid-19 </a:t>
            </a:r>
            <a:endParaRPr lang="es-419" sz="4000" b="1" dirty="0" smtClean="0">
              <a:solidFill>
                <a:srgbClr val="006AAF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algn="ctr"/>
            <a:endParaRPr lang="pt-BR" sz="1600" dirty="0" smtClean="0">
              <a:solidFill>
                <a:srgbClr val="006AAF"/>
              </a:solidFill>
              <a:latin typeface="Arial Narrow" panose="020B0606020202030204" pitchFamily="34" charset="0"/>
            </a:endParaRPr>
          </a:p>
          <a:p>
            <a:pPr algn="ctr"/>
            <a:endParaRPr lang="pt-BR" sz="1600" dirty="0">
              <a:solidFill>
                <a:srgbClr val="006AAF"/>
              </a:solidFill>
              <a:latin typeface="Arial Narrow" panose="020B0606020202030204" pitchFamily="34" charset="0"/>
            </a:endParaRPr>
          </a:p>
          <a:p>
            <a:pPr algn="ctr"/>
            <a:endParaRPr lang="pt-BR" sz="1600" dirty="0" smtClean="0">
              <a:solidFill>
                <a:srgbClr val="006AAF"/>
              </a:solidFill>
              <a:latin typeface="Arial Narrow" panose="020B0606020202030204" pitchFamily="34" charset="0"/>
            </a:endParaRPr>
          </a:p>
          <a:p>
            <a:pPr algn="ctr"/>
            <a:endParaRPr lang="pt-BR" sz="1600" dirty="0">
              <a:solidFill>
                <a:srgbClr val="006AAF"/>
              </a:solidFill>
              <a:latin typeface="Arial Narrow" panose="020B0606020202030204" pitchFamily="34" charset="0"/>
            </a:endParaRPr>
          </a:p>
          <a:p>
            <a:pPr algn="ctr"/>
            <a:endParaRPr lang="pt-BR" sz="1600" dirty="0" smtClean="0">
              <a:solidFill>
                <a:srgbClr val="006AAF"/>
              </a:solidFill>
              <a:latin typeface="Arial Narrow" panose="020B0606020202030204" pitchFamily="34" charset="0"/>
            </a:endParaRPr>
          </a:p>
          <a:p>
            <a:pPr algn="ctr"/>
            <a:endParaRPr lang="pt-BR" sz="1600" dirty="0" smtClean="0">
              <a:solidFill>
                <a:srgbClr val="006AAF"/>
              </a:solidFill>
              <a:latin typeface="Arial Narrow" panose="020B0606020202030204" pitchFamily="34" charset="0"/>
            </a:endParaRPr>
          </a:p>
          <a:p>
            <a:pPr algn="ctr"/>
            <a:endParaRPr lang="pt-BR" sz="1600" dirty="0">
              <a:solidFill>
                <a:srgbClr val="006AAF"/>
              </a:solidFill>
              <a:latin typeface="Arial Narrow" panose="020B0606020202030204" pitchFamily="34" charset="0"/>
            </a:endParaRPr>
          </a:p>
          <a:p>
            <a:pPr algn="ctr"/>
            <a:r>
              <a:rPr lang="pt-BR" sz="1600" dirty="0" smtClean="0">
                <a:solidFill>
                  <a:srgbClr val="006AAF"/>
                </a:solidFill>
                <a:latin typeface="Arial Narrow" panose="020B0606020202030204" pitchFamily="34" charset="0"/>
              </a:rPr>
              <a:t>V </a:t>
            </a:r>
            <a:r>
              <a:rPr lang="pt-BR" sz="1600" dirty="0">
                <a:solidFill>
                  <a:srgbClr val="006AAF"/>
                </a:solidFill>
                <a:latin typeface="Arial Narrow" panose="020B0606020202030204" pitchFamily="34" charset="0"/>
              </a:rPr>
              <a:t>JUNTA ANUAL ORDINARIA </a:t>
            </a:r>
            <a:r>
              <a:rPr lang="pt-BR" sz="1600" dirty="0" smtClean="0">
                <a:solidFill>
                  <a:srgbClr val="006AAF"/>
                </a:solidFill>
                <a:latin typeface="Arial Narrow" panose="020B0606020202030204" pitchFamily="34" charset="0"/>
              </a:rPr>
              <a:t> DE </a:t>
            </a:r>
            <a:r>
              <a:rPr lang="pt-BR" sz="1600" dirty="0">
                <a:solidFill>
                  <a:srgbClr val="006AAF"/>
                </a:solidFill>
                <a:latin typeface="Arial Narrow" panose="020B0606020202030204" pitchFamily="34" charset="0"/>
              </a:rPr>
              <a:t>LA ASAMBLEA GENERAL </a:t>
            </a:r>
            <a:r>
              <a:rPr lang="pt-BR" sz="1600" dirty="0" smtClean="0">
                <a:solidFill>
                  <a:srgbClr val="006AAF"/>
                </a:solidFill>
                <a:latin typeface="Arial Narrow" panose="020B0606020202030204" pitchFamily="34" charset="0"/>
              </a:rPr>
              <a:t>DE ARIAE</a:t>
            </a:r>
          </a:p>
          <a:p>
            <a:pPr algn="ctr"/>
            <a:endParaRPr lang="pt-BR" sz="1600" dirty="0" err="1" smtClean="0">
              <a:solidFill>
                <a:srgbClr val="006AAF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41A85ED-175D-4318-B791-3EFA41556F2B}"/>
              </a:ext>
            </a:extLst>
          </p:cNvPr>
          <p:cNvSpPr txBox="1"/>
          <p:nvPr/>
        </p:nvSpPr>
        <p:spPr>
          <a:xfrm>
            <a:off x="463495" y="6493326"/>
            <a:ext cx="2701830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700" b="1" dirty="0" smtClean="0">
                <a:solidFill>
                  <a:schemeClr val="bg1"/>
                </a:solidFill>
                <a:latin typeface="Myriad Pro" panose="020B0503030403020204" pitchFamily="34" charset="0"/>
              </a:rPr>
              <a:t>Fecha 22 </a:t>
            </a:r>
            <a:r>
              <a:rPr lang="es-ES" sz="1700" b="1" dirty="0">
                <a:solidFill>
                  <a:schemeClr val="bg1"/>
                </a:solidFill>
                <a:latin typeface="Myriad Pro" panose="020B0503030403020204" pitchFamily="34" charset="0"/>
              </a:rPr>
              <a:t>de </a:t>
            </a:r>
            <a:r>
              <a:rPr lang="es-ES" sz="1700" b="1" dirty="0" smtClean="0">
                <a:solidFill>
                  <a:schemeClr val="bg1"/>
                </a:solidFill>
                <a:latin typeface="Myriad Pro" panose="020B0503030403020204" pitchFamily="34" charset="0"/>
              </a:rPr>
              <a:t>abril  </a:t>
            </a:r>
            <a:r>
              <a:rPr lang="es-ES" sz="1700" b="1" dirty="0">
                <a:solidFill>
                  <a:schemeClr val="bg1"/>
                </a:solidFill>
                <a:latin typeface="Myriad Pro" panose="020B0503030403020204" pitchFamily="34" charset="0"/>
              </a:rPr>
              <a:t>de </a:t>
            </a:r>
            <a:r>
              <a:rPr lang="es-ES" sz="1700" b="1" dirty="0" smtClean="0">
                <a:solidFill>
                  <a:schemeClr val="bg1"/>
                </a:solidFill>
                <a:latin typeface="Myriad Pro" panose="020B0503030403020204" pitchFamily="34" charset="0"/>
              </a:rPr>
              <a:t>2020</a:t>
            </a:r>
            <a:endParaRPr lang="es-ES" sz="1700" b="1" dirty="0">
              <a:solidFill>
                <a:schemeClr val="bg1"/>
              </a:solidFill>
              <a:latin typeface="Myriad Pro" panose="020B0503030403020204" pitchFamily="34" charset="0"/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2DC0921B-0E6D-42BC-B85B-415B8D0C6EB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3044" y="117714"/>
            <a:ext cx="4475414" cy="1501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601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7">
            <a:extLst>
              <a:ext uri="{FF2B5EF4-FFF2-40B4-BE49-F238E27FC236}">
                <a16:creationId xmlns:a16="http://schemas.microsoft.com/office/drawing/2014/main" id="{54971522-621C-4DC6-877E-95C1F19D2B8C}"/>
              </a:ext>
            </a:extLst>
          </p:cNvPr>
          <p:cNvSpPr/>
          <p:nvPr/>
        </p:nvSpPr>
        <p:spPr>
          <a:xfrm>
            <a:off x="395286" y="1776055"/>
            <a:ext cx="10535949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es-ES" sz="2400" dirty="0" smtClean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endParaRPr lang="es-ES" dirty="0">
              <a:solidFill>
                <a:schemeClr val="bg1">
                  <a:lumMod val="50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endParaRPr lang="es-ES" sz="2400" b="1" dirty="0">
              <a:solidFill>
                <a:schemeClr val="bg1">
                  <a:lumMod val="50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366113" y="122278"/>
            <a:ext cx="11534942" cy="8463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s-419" sz="2400" b="1" dirty="0" smtClean="0">
                <a:solidFill>
                  <a:srgbClr val="006AA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Acciones </a:t>
            </a:r>
            <a:r>
              <a:rPr lang="es-419" sz="2400" b="1" dirty="0">
                <a:solidFill>
                  <a:srgbClr val="006AA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para enfrentar los desafíos del </a:t>
            </a:r>
            <a:r>
              <a:rPr lang="es-419" sz="2400" b="1" dirty="0" smtClean="0">
                <a:solidFill>
                  <a:srgbClr val="006AA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Covid-19 </a:t>
            </a:r>
          </a:p>
          <a:p>
            <a:pPr>
              <a:spcBef>
                <a:spcPts val="600"/>
              </a:spcBef>
              <a:defRPr/>
            </a:pPr>
            <a:r>
              <a:rPr lang="es-419" sz="2000" b="1" dirty="0" smtClean="0">
                <a:solidFill>
                  <a:schemeClr val="bg1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 Acciones en el regulador</a:t>
            </a:r>
            <a:endParaRPr lang="es-ES" sz="2400" b="1" dirty="0">
              <a:solidFill>
                <a:schemeClr val="bg1">
                  <a:lumMod val="50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101" y="1260877"/>
            <a:ext cx="11794446" cy="4756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516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7">
            <a:extLst>
              <a:ext uri="{FF2B5EF4-FFF2-40B4-BE49-F238E27FC236}">
                <a16:creationId xmlns:a16="http://schemas.microsoft.com/office/drawing/2014/main" id="{54971522-621C-4DC6-877E-95C1F19D2B8C}"/>
              </a:ext>
            </a:extLst>
          </p:cNvPr>
          <p:cNvSpPr/>
          <p:nvPr/>
        </p:nvSpPr>
        <p:spPr>
          <a:xfrm>
            <a:off x="395286" y="1776055"/>
            <a:ext cx="10535949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es-ES" sz="2400" dirty="0" smtClean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endParaRPr lang="es-ES" dirty="0">
              <a:solidFill>
                <a:schemeClr val="bg1">
                  <a:lumMod val="50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endParaRPr lang="es-ES" sz="2400" b="1" dirty="0">
              <a:solidFill>
                <a:schemeClr val="bg1">
                  <a:lumMod val="50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366113" y="122278"/>
            <a:ext cx="11534942" cy="8463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s-419" sz="2400" b="1" dirty="0" smtClean="0">
                <a:solidFill>
                  <a:srgbClr val="006AA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Acciones </a:t>
            </a:r>
            <a:r>
              <a:rPr lang="es-419" sz="2400" b="1" dirty="0">
                <a:solidFill>
                  <a:srgbClr val="006AA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para enfrentar los desafíos del </a:t>
            </a:r>
            <a:r>
              <a:rPr lang="es-419" sz="2400" b="1" dirty="0" smtClean="0">
                <a:solidFill>
                  <a:srgbClr val="006AA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Covid-19 </a:t>
            </a:r>
          </a:p>
          <a:p>
            <a:pPr>
              <a:spcBef>
                <a:spcPts val="600"/>
              </a:spcBef>
              <a:defRPr/>
            </a:pPr>
            <a:r>
              <a:rPr lang="es-419" sz="2000" b="1" dirty="0" smtClean="0">
                <a:solidFill>
                  <a:schemeClr val="bg1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 Acciones en el regulador</a:t>
            </a:r>
            <a:endParaRPr lang="es-ES" sz="2400" b="1" dirty="0">
              <a:solidFill>
                <a:schemeClr val="bg1">
                  <a:lumMod val="50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485" y="1238866"/>
            <a:ext cx="11783067" cy="5280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593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7">
            <a:extLst>
              <a:ext uri="{FF2B5EF4-FFF2-40B4-BE49-F238E27FC236}">
                <a16:creationId xmlns:a16="http://schemas.microsoft.com/office/drawing/2014/main" id="{54971522-621C-4DC6-877E-95C1F19D2B8C}"/>
              </a:ext>
            </a:extLst>
          </p:cNvPr>
          <p:cNvSpPr/>
          <p:nvPr/>
        </p:nvSpPr>
        <p:spPr>
          <a:xfrm>
            <a:off x="395286" y="1776055"/>
            <a:ext cx="10535949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es-ES" sz="2400" dirty="0" smtClean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endParaRPr lang="es-ES" dirty="0">
              <a:solidFill>
                <a:schemeClr val="bg1">
                  <a:lumMod val="50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endParaRPr lang="es-ES" sz="2400" b="1" dirty="0">
              <a:solidFill>
                <a:schemeClr val="bg1">
                  <a:lumMod val="50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366113" y="122278"/>
            <a:ext cx="11534942" cy="8463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s-419" sz="2400" b="1" dirty="0" smtClean="0">
                <a:solidFill>
                  <a:srgbClr val="006AA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Acciones </a:t>
            </a:r>
            <a:r>
              <a:rPr lang="es-419" sz="2400" b="1" dirty="0">
                <a:solidFill>
                  <a:srgbClr val="006AA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para enfrentar los desafíos del </a:t>
            </a:r>
            <a:r>
              <a:rPr lang="es-419" sz="2400" b="1" dirty="0" smtClean="0">
                <a:solidFill>
                  <a:srgbClr val="006AA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Covid-19 </a:t>
            </a:r>
          </a:p>
          <a:p>
            <a:pPr>
              <a:spcBef>
                <a:spcPts val="600"/>
              </a:spcBef>
              <a:defRPr/>
            </a:pPr>
            <a:r>
              <a:rPr lang="es-419" sz="2000" b="1" dirty="0">
                <a:solidFill>
                  <a:schemeClr val="bg1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II Efectos en el sector energético</a:t>
            </a:r>
            <a:endParaRPr lang="es-ES" sz="2400" b="1" dirty="0">
              <a:solidFill>
                <a:schemeClr val="bg1">
                  <a:lumMod val="50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290" y="1369539"/>
            <a:ext cx="11712765" cy="4459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071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7">
            <a:extLst>
              <a:ext uri="{FF2B5EF4-FFF2-40B4-BE49-F238E27FC236}">
                <a16:creationId xmlns:a16="http://schemas.microsoft.com/office/drawing/2014/main" id="{54971522-621C-4DC6-877E-95C1F19D2B8C}"/>
              </a:ext>
            </a:extLst>
          </p:cNvPr>
          <p:cNvSpPr/>
          <p:nvPr/>
        </p:nvSpPr>
        <p:spPr>
          <a:xfrm>
            <a:off x="395286" y="1776055"/>
            <a:ext cx="10535949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es-ES" sz="2400" dirty="0" smtClean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endParaRPr lang="es-ES" dirty="0">
              <a:solidFill>
                <a:schemeClr val="bg1">
                  <a:lumMod val="50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endParaRPr lang="es-ES" sz="2400" b="1" dirty="0">
              <a:solidFill>
                <a:schemeClr val="bg1">
                  <a:lumMod val="50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366113" y="122278"/>
            <a:ext cx="11534942" cy="8463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s-419" sz="2400" b="1" dirty="0" smtClean="0">
                <a:solidFill>
                  <a:srgbClr val="006AA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Acciones </a:t>
            </a:r>
            <a:r>
              <a:rPr lang="es-419" sz="2400" b="1" dirty="0">
                <a:solidFill>
                  <a:srgbClr val="006AA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para enfrentar los desafíos del </a:t>
            </a:r>
            <a:r>
              <a:rPr lang="es-419" sz="2400" b="1" dirty="0" smtClean="0">
                <a:solidFill>
                  <a:srgbClr val="006AA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Covid-19 </a:t>
            </a:r>
          </a:p>
          <a:p>
            <a:pPr>
              <a:spcBef>
                <a:spcPts val="600"/>
              </a:spcBef>
              <a:defRPr/>
            </a:pPr>
            <a:r>
              <a:rPr lang="es-419" sz="2000" b="1" dirty="0">
                <a:solidFill>
                  <a:schemeClr val="bg1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II Efectos en el sector energético</a:t>
            </a:r>
            <a:endParaRPr lang="es-ES" sz="2400" b="1" dirty="0">
              <a:solidFill>
                <a:schemeClr val="bg1">
                  <a:lumMod val="50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" y="1391365"/>
            <a:ext cx="11741035" cy="4828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928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7">
            <a:extLst>
              <a:ext uri="{FF2B5EF4-FFF2-40B4-BE49-F238E27FC236}">
                <a16:creationId xmlns:a16="http://schemas.microsoft.com/office/drawing/2014/main" id="{54971522-621C-4DC6-877E-95C1F19D2B8C}"/>
              </a:ext>
            </a:extLst>
          </p:cNvPr>
          <p:cNvSpPr/>
          <p:nvPr/>
        </p:nvSpPr>
        <p:spPr>
          <a:xfrm>
            <a:off x="395286" y="1776055"/>
            <a:ext cx="10535949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es-ES" sz="2400" dirty="0" smtClean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endParaRPr lang="es-ES" dirty="0">
              <a:solidFill>
                <a:schemeClr val="bg1">
                  <a:lumMod val="50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endParaRPr lang="es-ES" sz="2400" b="1" dirty="0">
              <a:solidFill>
                <a:schemeClr val="bg1">
                  <a:lumMod val="50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366113" y="122278"/>
            <a:ext cx="11534942" cy="8463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s-419" sz="2400" b="1" dirty="0" smtClean="0">
                <a:solidFill>
                  <a:srgbClr val="006AA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Acciones </a:t>
            </a:r>
            <a:r>
              <a:rPr lang="es-419" sz="2400" b="1" dirty="0">
                <a:solidFill>
                  <a:srgbClr val="006AA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para enfrentar los desafíos del </a:t>
            </a:r>
            <a:r>
              <a:rPr lang="es-419" sz="2400" b="1" dirty="0" smtClean="0">
                <a:solidFill>
                  <a:srgbClr val="006AA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Covid-19 </a:t>
            </a:r>
          </a:p>
          <a:p>
            <a:pPr>
              <a:spcBef>
                <a:spcPts val="600"/>
              </a:spcBef>
              <a:defRPr/>
            </a:pPr>
            <a:r>
              <a:rPr lang="es-419" sz="2000" b="1" dirty="0" smtClean="0">
                <a:solidFill>
                  <a:schemeClr val="bg1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III </a:t>
            </a:r>
            <a:r>
              <a:rPr lang="es-419" sz="2000" b="1" dirty="0">
                <a:solidFill>
                  <a:schemeClr val="bg1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Medidas regulatorias tomadas</a:t>
            </a:r>
            <a:endParaRPr lang="es-ES" sz="2400" b="1" dirty="0">
              <a:solidFill>
                <a:schemeClr val="bg1">
                  <a:lumMod val="50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845" y="1396277"/>
            <a:ext cx="11646452" cy="4387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10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7">
            <a:extLst>
              <a:ext uri="{FF2B5EF4-FFF2-40B4-BE49-F238E27FC236}">
                <a16:creationId xmlns:a16="http://schemas.microsoft.com/office/drawing/2014/main" id="{54971522-621C-4DC6-877E-95C1F19D2B8C}"/>
              </a:ext>
            </a:extLst>
          </p:cNvPr>
          <p:cNvSpPr/>
          <p:nvPr/>
        </p:nvSpPr>
        <p:spPr>
          <a:xfrm>
            <a:off x="395286" y="1776055"/>
            <a:ext cx="10535949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es-ES" sz="2400" dirty="0" smtClean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endParaRPr lang="es-ES" dirty="0">
              <a:solidFill>
                <a:schemeClr val="bg1">
                  <a:lumMod val="50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endParaRPr lang="es-ES" sz="2400" b="1" dirty="0">
              <a:solidFill>
                <a:schemeClr val="bg1">
                  <a:lumMod val="50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366113" y="122278"/>
            <a:ext cx="11534942" cy="8463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s-419" sz="2400" b="1" dirty="0" smtClean="0">
                <a:solidFill>
                  <a:srgbClr val="006AA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Acciones </a:t>
            </a:r>
            <a:r>
              <a:rPr lang="es-419" sz="2400" b="1" dirty="0">
                <a:solidFill>
                  <a:srgbClr val="006AA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para enfrentar los desafíos del </a:t>
            </a:r>
            <a:r>
              <a:rPr lang="es-419" sz="2400" b="1" dirty="0" smtClean="0">
                <a:solidFill>
                  <a:srgbClr val="006AA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Covid-19 </a:t>
            </a:r>
          </a:p>
          <a:p>
            <a:pPr>
              <a:spcBef>
                <a:spcPts val="600"/>
              </a:spcBef>
              <a:defRPr/>
            </a:pPr>
            <a:r>
              <a:rPr lang="es-419" sz="2000" b="1" dirty="0" smtClean="0">
                <a:solidFill>
                  <a:schemeClr val="bg1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III </a:t>
            </a:r>
            <a:r>
              <a:rPr lang="es-419" sz="2000" b="1" dirty="0">
                <a:solidFill>
                  <a:schemeClr val="bg1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Medidas regulatorias tomadas</a:t>
            </a:r>
            <a:endParaRPr lang="es-ES" sz="2400" b="1" dirty="0">
              <a:solidFill>
                <a:schemeClr val="bg1">
                  <a:lumMod val="50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693" y="1332461"/>
            <a:ext cx="11882522" cy="4921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899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5CA5C949-08A1-44B4-9A02-54C7E9D30440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7816" y="414129"/>
            <a:ext cx="5826663" cy="1954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800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2352</TotalTime>
  <Words>106</Words>
  <Application>Microsoft Office PowerPoint</Application>
  <PresentationFormat>Panorámica</PresentationFormat>
  <Paragraphs>28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5</vt:i4>
      </vt:variant>
      <vt:variant>
        <vt:lpstr>Títulos de diapositiva</vt:lpstr>
      </vt:variant>
      <vt:variant>
        <vt:i4>8</vt:i4>
      </vt:variant>
    </vt:vector>
  </HeadingPairs>
  <TitlesOfParts>
    <vt:vector size="18" baseType="lpstr">
      <vt:lpstr>Arial</vt:lpstr>
      <vt:lpstr>Arial Narrow</vt:lpstr>
      <vt:lpstr>Calibri</vt:lpstr>
      <vt:lpstr>Myriad Pro</vt:lpstr>
      <vt:lpstr>Times New Roman</vt:lpstr>
      <vt:lpstr>Tema do Office</vt:lpstr>
      <vt:lpstr>Personalizar design</vt:lpstr>
      <vt:lpstr>1_Personalizar design</vt:lpstr>
      <vt:lpstr>2_Personalizar design</vt:lpstr>
      <vt:lpstr>3_Personalizar design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Alan dos Santos Santana (PDTI)</dc:creator>
  <cp:lastModifiedBy>Sánchez de Tembleque, Luis Jesús</cp:lastModifiedBy>
  <cp:revision>171</cp:revision>
  <dcterms:created xsi:type="dcterms:W3CDTF">2019-04-16T13:01:57Z</dcterms:created>
  <dcterms:modified xsi:type="dcterms:W3CDTF">2020-05-04T17:59:20Z</dcterms:modified>
</cp:coreProperties>
</file>