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424" r:id="rId5"/>
    <p:sldId id="464" r:id="rId6"/>
    <p:sldId id="465" r:id="rId7"/>
    <p:sldId id="467" r:id="rId8"/>
    <p:sldId id="469" r:id="rId9"/>
    <p:sldId id="296" r:id="rId10"/>
  </p:sldIdLst>
  <p:sldSz cx="12192000" cy="6858000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1176FAF-881D-4231-8994-EB4E2A7B7661}">
          <p14:sldIdLst>
            <p14:sldId id="424"/>
            <p14:sldId id="464"/>
            <p14:sldId id="465"/>
            <p14:sldId id="467"/>
            <p14:sldId id="469"/>
          </p14:sldIdLst>
        </p14:section>
        <p14:section name="Sección sin título" id="{1E1F1313-2DC6-4015-AC0C-E492C9E8C3F4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ED7D31"/>
    <a:srgbClr val="E7E6E6"/>
    <a:srgbClr val="BDD7EE"/>
    <a:srgbClr val="70AD47"/>
    <a:srgbClr val="000000"/>
    <a:srgbClr val="FE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64429-33D3-4253-8EA5-8D5D90B36F89}" type="doc">
      <dgm:prSet loTypeId="urn:microsoft.com/office/officeart/2005/8/layout/vList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BA0D57F2-659B-415A-BBD0-C6573DC81AEC}">
      <dgm:prSet phldrT="[Texto]"/>
      <dgm:spPr/>
      <dgm:t>
        <a:bodyPr/>
        <a:lstStyle/>
        <a:p>
          <a:r>
            <a:rPr lang="es-CO" b="1" dirty="0"/>
            <a:t>Reconocimiento de pérdidas</a:t>
          </a:r>
        </a:p>
      </dgm:t>
    </dgm:pt>
    <dgm:pt modelId="{FFAB6800-46B1-48D9-8230-2417074DD8F8}" type="parTrans" cxnId="{B62172C2-A03B-4E86-BD32-3D8F1F3DAB31}">
      <dgm:prSet/>
      <dgm:spPr/>
      <dgm:t>
        <a:bodyPr/>
        <a:lstStyle/>
        <a:p>
          <a:endParaRPr lang="es-CO"/>
        </a:p>
      </dgm:t>
    </dgm:pt>
    <dgm:pt modelId="{2B475DC3-C6C5-4E6D-BD1D-2FCE74453AF6}" type="sibTrans" cxnId="{B62172C2-A03B-4E86-BD32-3D8F1F3DAB31}">
      <dgm:prSet/>
      <dgm:spPr/>
      <dgm:t>
        <a:bodyPr/>
        <a:lstStyle/>
        <a:p>
          <a:endParaRPr lang="es-CO"/>
        </a:p>
      </dgm:t>
    </dgm:pt>
    <dgm:pt modelId="{C2BE98B8-26B6-4FF4-9484-1677588448B2}">
      <dgm:prSet phldrT="[Texto]"/>
      <dgm:spPr/>
      <dgm:t>
        <a:bodyPr/>
        <a:lstStyle/>
        <a:p>
          <a:r>
            <a:rPr lang="es-CO" dirty="0"/>
            <a:t>Diligenciamiento y consolidación – Primer semestre 2021</a:t>
          </a:r>
        </a:p>
      </dgm:t>
    </dgm:pt>
    <dgm:pt modelId="{4377E1C1-29DE-41F7-B6BC-45872D72FB54}" type="parTrans" cxnId="{1CC1826F-A9C8-43EC-A862-9711467F9AB4}">
      <dgm:prSet/>
      <dgm:spPr/>
      <dgm:t>
        <a:bodyPr/>
        <a:lstStyle/>
        <a:p>
          <a:endParaRPr lang="es-CO"/>
        </a:p>
      </dgm:t>
    </dgm:pt>
    <dgm:pt modelId="{C9316321-ED7E-4700-8B69-8A76AC512789}" type="sibTrans" cxnId="{1CC1826F-A9C8-43EC-A862-9711467F9AB4}">
      <dgm:prSet/>
      <dgm:spPr/>
      <dgm:t>
        <a:bodyPr/>
        <a:lstStyle/>
        <a:p>
          <a:endParaRPr lang="es-CO"/>
        </a:p>
      </dgm:t>
    </dgm:pt>
    <dgm:pt modelId="{2AF5E4B1-2AF5-4EB3-8969-FC4F0FCC925A}">
      <dgm:prSet phldrT="[Texto]"/>
      <dgm:spPr/>
      <dgm:t>
        <a:bodyPr/>
        <a:lstStyle/>
        <a:p>
          <a:r>
            <a:rPr lang="es-CO" dirty="0"/>
            <a:t>Borrador cuestionario – Febrero 2021</a:t>
          </a:r>
        </a:p>
      </dgm:t>
    </dgm:pt>
    <dgm:pt modelId="{511525F8-925B-4009-9F6E-A530E58A8681}" type="parTrans" cxnId="{E4D16C5E-8A40-4D10-8221-480B72F623EC}">
      <dgm:prSet/>
      <dgm:spPr/>
      <dgm:t>
        <a:bodyPr/>
        <a:lstStyle/>
        <a:p>
          <a:endParaRPr lang="es-CO"/>
        </a:p>
      </dgm:t>
    </dgm:pt>
    <dgm:pt modelId="{FACF029D-473C-40BC-A9E3-26696B0E7A84}" type="sibTrans" cxnId="{E4D16C5E-8A40-4D10-8221-480B72F623EC}">
      <dgm:prSet/>
      <dgm:spPr/>
      <dgm:t>
        <a:bodyPr/>
        <a:lstStyle/>
        <a:p>
          <a:endParaRPr lang="es-CO"/>
        </a:p>
      </dgm:t>
    </dgm:pt>
    <dgm:pt modelId="{3A623992-4B9D-4B84-9376-62224E2919C2}">
      <dgm:prSet phldrT="[Texto]"/>
      <dgm:spPr/>
      <dgm:t>
        <a:bodyPr/>
        <a:lstStyle/>
        <a:p>
          <a:r>
            <a:rPr lang="es-CO" b="1" dirty="0"/>
            <a:t>Nuevo capitulo</a:t>
          </a:r>
          <a:r>
            <a:rPr lang="es-CO" dirty="0"/>
            <a:t> de metodología remuneración</a:t>
          </a:r>
        </a:p>
      </dgm:t>
    </dgm:pt>
    <dgm:pt modelId="{7D83958A-6EC5-4B7E-B378-B433AA4F620E}" type="sibTrans" cxnId="{0BA4FA00-CE75-4BE4-AC18-3ACCBF2F38C0}">
      <dgm:prSet/>
      <dgm:spPr/>
      <dgm:t>
        <a:bodyPr/>
        <a:lstStyle/>
        <a:p>
          <a:endParaRPr lang="es-CO"/>
        </a:p>
      </dgm:t>
    </dgm:pt>
    <dgm:pt modelId="{8A8C3414-AAC3-4C7C-AF00-1207A2E03F45}" type="parTrans" cxnId="{0BA4FA00-CE75-4BE4-AC18-3ACCBF2F38C0}">
      <dgm:prSet/>
      <dgm:spPr/>
      <dgm:t>
        <a:bodyPr/>
        <a:lstStyle/>
        <a:p>
          <a:endParaRPr lang="es-CO"/>
        </a:p>
      </dgm:t>
    </dgm:pt>
    <dgm:pt modelId="{3F8135A5-08DF-4E80-B3F2-8D3C7DA313F2}" type="pres">
      <dgm:prSet presAssocID="{79764429-33D3-4253-8EA5-8D5D90B36F89}" presName="linear" presStyleCnt="0">
        <dgm:presLayoutVars>
          <dgm:dir/>
          <dgm:resizeHandles val="exact"/>
        </dgm:presLayoutVars>
      </dgm:prSet>
      <dgm:spPr/>
    </dgm:pt>
    <dgm:pt modelId="{2AB91ACE-877D-4FCF-8A98-F5F20BB89AA1}" type="pres">
      <dgm:prSet presAssocID="{BA0D57F2-659B-415A-BBD0-C6573DC81AEC}" presName="comp" presStyleCnt="0"/>
      <dgm:spPr/>
    </dgm:pt>
    <dgm:pt modelId="{2FCADEB8-4C4F-4E87-8A50-264062F8CB54}" type="pres">
      <dgm:prSet presAssocID="{BA0D57F2-659B-415A-BBD0-C6573DC81AEC}" presName="box" presStyleLbl="node1" presStyleIdx="0" presStyleCnt="1"/>
      <dgm:spPr/>
    </dgm:pt>
    <dgm:pt modelId="{C0F8A1FE-CC41-4740-9DB3-596D883587D7}" type="pres">
      <dgm:prSet presAssocID="{BA0D57F2-659B-415A-BBD0-C6573DC81AEC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extLst>
        <a:ext uri="{E40237B7-FDA0-4F09-8148-C483321AD2D9}">
          <dgm14:cNvPr xmlns:dgm14="http://schemas.microsoft.com/office/drawing/2010/diagram" id="0" name="" descr="Bombilla apagada con fondo iluminado"/>
        </a:ext>
      </dgm:extLst>
    </dgm:pt>
    <dgm:pt modelId="{3851B7B1-DF46-442A-BC27-ACA4B3012BA8}" type="pres">
      <dgm:prSet presAssocID="{BA0D57F2-659B-415A-BBD0-C6573DC81AEC}" presName="text" presStyleLbl="node1" presStyleIdx="0" presStyleCnt="1">
        <dgm:presLayoutVars>
          <dgm:bulletEnabled val="1"/>
        </dgm:presLayoutVars>
      </dgm:prSet>
      <dgm:spPr/>
    </dgm:pt>
  </dgm:ptLst>
  <dgm:cxnLst>
    <dgm:cxn modelId="{0BA4FA00-CE75-4BE4-AC18-3ACCBF2F38C0}" srcId="{BA0D57F2-659B-415A-BBD0-C6573DC81AEC}" destId="{3A623992-4B9D-4B84-9376-62224E2919C2}" srcOrd="0" destOrd="0" parTransId="{8A8C3414-AAC3-4C7C-AF00-1207A2E03F45}" sibTransId="{7D83958A-6EC5-4B7E-B378-B433AA4F620E}"/>
    <dgm:cxn modelId="{E4D16C5E-8A40-4D10-8221-480B72F623EC}" srcId="{BA0D57F2-659B-415A-BBD0-C6573DC81AEC}" destId="{2AF5E4B1-2AF5-4EB3-8969-FC4F0FCC925A}" srcOrd="1" destOrd="0" parTransId="{511525F8-925B-4009-9F6E-A530E58A8681}" sibTransId="{FACF029D-473C-40BC-A9E3-26696B0E7A84}"/>
    <dgm:cxn modelId="{D479F34B-338D-493F-AFEF-D9AFEF0798B7}" type="presOf" srcId="{79764429-33D3-4253-8EA5-8D5D90B36F89}" destId="{3F8135A5-08DF-4E80-B3F2-8D3C7DA313F2}" srcOrd="0" destOrd="0" presId="urn:microsoft.com/office/officeart/2005/8/layout/vList4"/>
    <dgm:cxn modelId="{1CC1826F-A9C8-43EC-A862-9711467F9AB4}" srcId="{BA0D57F2-659B-415A-BBD0-C6573DC81AEC}" destId="{C2BE98B8-26B6-4FF4-9484-1677588448B2}" srcOrd="2" destOrd="0" parTransId="{4377E1C1-29DE-41F7-B6BC-45872D72FB54}" sibTransId="{C9316321-ED7E-4700-8B69-8A76AC512789}"/>
    <dgm:cxn modelId="{43D4B051-F5B6-4DD3-950C-43D80F236E64}" type="presOf" srcId="{3A623992-4B9D-4B84-9376-62224E2919C2}" destId="{3851B7B1-DF46-442A-BC27-ACA4B3012BA8}" srcOrd="1" destOrd="1" presId="urn:microsoft.com/office/officeart/2005/8/layout/vList4"/>
    <dgm:cxn modelId="{9A506A53-3716-41AF-9A43-73DFEC4A7F53}" type="presOf" srcId="{C2BE98B8-26B6-4FF4-9484-1677588448B2}" destId="{2FCADEB8-4C4F-4E87-8A50-264062F8CB54}" srcOrd="0" destOrd="3" presId="urn:microsoft.com/office/officeart/2005/8/layout/vList4"/>
    <dgm:cxn modelId="{E7158484-5032-419D-89A6-1B6F917AF7A8}" type="presOf" srcId="{3A623992-4B9D-4B84-9376-62224E2919C2}" destId="{2FCADEB8-4C4F-4E87-8A50-264062F8CB54}" srcOrd="0" destOrd="1" presId="urn:microsoft.com/office/officeart/2005/8/layout/vList4"/>
    <dgm:cxn modelId="{DC809A98-8902-465B-B914-CD03546E0F51}" type="presOf" srcId="{BA0D57F2-659B-415A-BBD0-C6573DC81AEC}" destId="{3851B7B1-DF46-442A-BC27-ACA4B3012BA8}" srcOrd="1" destOrd="0" presId="urn:microsoft.com/office/officeart/2005/8/layout/vList4"/>
    <dgm:cxn modelId="{B62172C2-A03B-4E86-BD32-3D8F1F3DAB31}" srcId="{79764429-33D3-4253-8EA5-8D5D90B36F89}" destId="{BA0D57F2-659B-415A-BBD0-C6573DC81AEC}" srcOrd="0" destOrd="0" parTransId="{FFAB6800-46B1-48D9-8230-2417074DD8F8}" sibTransId="{2B475DC3-C6C5-4E6D-BD1D-2FCE74453AF6}"/>
    <dgm:cxn modelId="{A383B4C3-E9FE-40D3-B637-E1C6C924DF92}" type="presOf" srcId="{2AF5E4B1-2AF5-4EB3-8969-FC4F0FCC925A}" destId="{3851B7B1-DF46-442A-BC27-ACA4B3012BA8}" srcOrd="1" destOrd="2" presId="urn:microsoft.com/office/officeart/2005/8/layout/vList4"/>
    <dgm:cxn modelId="{83F36DC7-2502-4DEA-B139-3EFDC9DBC072}" type="presOf" srcId="{2AF5E4B1-2AF5-4EB3-8969-FC4F0FCC925A}" destId="{2FCADEB8-4C4F-4E87-8A50-264062F8CB54}" srcOrd="0" destOrd="2" presId="urn:microsoft.com/office/officeart/2005/8/layout/vList4"/>
    <dgm:cxn modelId="{DA2143D6-C752-4CC6-B602-99582EA5F753}" type="presOf" srcId="{C2BE98B8-26B6-4FF4-9484-1677588448B2}" destId="{3851B7B1-DF46-442A-BC27-ACA4B3012BA8}" srcOrd="1" destOrd="3" presId="urn:microsoft.com/office/officeart/2005/8/layout/vList4"/>
    <dgm:cxn modelId="{B7184ADF-45C7-4008-95EC-772CDF82D9EF}" type="presOf" srcId="{BA0D57F2-659B-415A-BBD0-C6573DC81AEC}" destId="{2FCADEB8-4C4F-4E87-8A50-264062F8CB54}" srcOrd="0" destOrd="0" presId="urn:microsoft.com/office/officeart/2005/8/layout/vList4"/>
    <dgm:cxn modelId="{5B7C6D80-7143-4A72-BB34-833E2B0B0FD1}" type="presParOf" srcId="{3F8135A5-08DF-4E80-B3F2-8D3C7DA313F2}" destId="{2AB91ACE-877D-4FCF-8A98-F5F20BB89AA1}" srcOrd="0" destOrd="0" presId="urn:microsoft.com/office/officeart/2005/8/layout/vList4"/>
    <dgm:cxn modelId="{C723FA2D-506C-4AA4-BAC8-53701D0F03A1}" type="presParOf" srcId="{2AB91ACE-877D-4FCF-8A98-F5F20BB89AA1}" destId="{2FCADEB8-4C4F-4E87-8A50-264062F8CB54}" srcOrd="0" destOrd="0" presId="urn:microsoft.com/office/officeart/2005/8/layout/vList4"/>
    <dgm:cxn modelId="{A5498E9E-BB1B-4A9B-9E99-9B04A5A24412}" type="presParOf" srcId="{2AB91ACE-877D-4FCF-8A98-F5F20BB89AA1}" destId="{C0F8A1FE-CC41-4740-9DB3-596D883587D7}" srcOrd="1" destOrd="0" presId="urn:microsoft.com/office/officeart/2005/8/layout/vList4"/>
    <dgm:cxn modelId="{05AAD1E1-E35D-42A2-91EC-F69D4C365FC6}" type="presParOf" srcId="{2AB91ACE-877D-4FCF-8A98-F5F20BB89AA1}" destId="{3851B7B1-DF46-442A-BC27-ACA4B3012B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64429-33D3-4253-8EA5-8D5D90B36F89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1A74A6D9-9DA3-4771-94F0-96C02C5C2F8C}">
      <dgm:prSet phldrT="[Texto]"/>
      <dgm:spPr/>
      <dgm:t>
        <a:bodyPr/>
        <a:lstStyle/>
        <a:p>
          <a:r>
            <a:rPr lang="es-CO" b="1" dirty="0"/>
            <a:t>Metodologías remuneración </a:t>
          </a:r>
        </a:p>
      </dgm:t>
    </dgm:pt>
    <dgm:pt modelId="{A0D0622A-AEC8-4A44-8C7A-E484F771A698}" type="parTrans" cxnId="{486788C0-2981-4329-B936-8B444DE8AECD}">
      <dgm:prSet/>
      <dgm:spPr/>
      <dgm:t>
        <a:bodyPr/>
        <a:lstStyle/>
        <a:p>
          <a:endParaRPr lang="es-CO"/>
        </a:p>
      </dgm:t>
    </dgm:pt>
    <dgm:pt modelId="{45BA8C54-8FF7-48A8-BC49-FB5FDAC88302}" type="sibTrans" cxnId="{486788C0-2981-4329-B936-8B444DE8AECD}">
      <dgm:prSet/>
      <dgm:spPr/>
      <dgm:t>
        <a:bodyPr/>
        <a:lstStyle/>
        <a:p>
          <a:endParaRPr lang="es-CO"/>
        </a:p>
      </dgm:t>
    </dgm:pt>
    <dgm:pt modelId="{5140A0BB-7BE0-42CB-B5B8-9C9C9F5999C2}">
      <dgm:prSet phldrT="[Texto]"/>
      <dgm:spPr/>
      <dgm:t>
        <a:bodyPr/>
        <a:lstStyle/>
        <a:p>
          <a:r>
            <a:rPr lang="es-CO" b="1" dirty="0"/>
            <a:t>Documento actual a 2018</a:t>
          </a:r>
          <a:r>
            <a:rPr lang="es-CO" dirty="0"/>
            <a:t> </a:t>
          </a:r>
          <a:r>
            <a:rPr lang="es-CO" b="1" dirty="0"/>
            <a:t>(8 países)</a:t>
          </a:r>
        </a:p>
      </dgm:t>
    </dgm:pt>
    <dgm:pt modelId="{14927674-12B6-441F-82F2-1B1C1D379698}" type="parTrans" cxnId="{45B4BD5B-BF23-42E9-8076-52E9203630F3}">
      <dgm:prSet/>
      <dgm:spPr/>
      <dgm:t>
        <a:bodyPr/>
        <a:lstStyle/>
        <a:p>
          <a:endParaRPr lang="es-CO"/>
        </a:p>
      </dgm:t>
    </dgm:pt>
    <dgm:pt modelId="{EF289D75-8D73-4261-BE25-1B4015F577ED}" type="sibTrans" cxnId="{45B4BD5B-BF23-42E9-8076-52E9203630F3}">
      <dgm:prSet/>
      <dgm:spPr/>
      <dgm:t>
        <a:bodyPr/>
        <a:lstStyle/>
        <a:p>
          <a:endParaRPr lang="es-CO"/>
        </a:p>
      </dgm:t>
    </dgm:pt>
    <dgm:pt modelId="{610A1FCF-D043-425B-AB83-75E2A35CF02E}">
      <dgm:prSet phldrT="[Texto]"/>
      <dgm:spPr/>
      <dgm:t>
        <a:bodyPr/>
        <a:lstStyle/>
        <a:p>
          <a:r>
            <a:rPr lang="es-CO" b="1" dirty="0"/>
            <a:t>Actualización a 2020</a:t>
          </a:r>
        </a:p>
      </dgm:t>
    </dgm:pt>
    <dgm:pt modelId="{805337E7-65CF-48AE-BF12-1C0D3D89432B}" type="parTrans" cxnId="{561B5C59-8AD7-498A-B0B4-2BB970EAA6FB}">
      <dgm:prSet/>
      <dgm:spPr/>
      <dgm:t>
        <a:bodyPr/>
        <a:lstStyle/>
        <a:p>
          <a:endParaRPr lang="es-CO"/>
        </a:p>
      </dgm:t>
    </dgm:pt>
    <dgm:pt modelId="{ECB997A2-C6C2-4D6A-AEBE-E5F70B367869}" type="sibTrans" cxnId="{561B5C59-8AD7-498A-B0B4-2BB970EAA6FB}">
      <dgm:prSet/>
      <dgm:spPr/>
      <dgm:t>
        <a:bodyPr/>
        <a:lstStyle/>
        <a:p>
          <a:endParaRPr lang="es-CO"/>
        </a:p>
      </dgm:t>
    </dgm:pt>
    <dgm:pt modelId="{BA0D57F2-659B-415A-BBD0-C6573DC81AEC}">
      <dgm:prSet phldrT="[Texto]"/>
      <dgm:spPr/>
      <dgm:t>
        <a:bodyPr/>
        <a:lstStyle/>
        <a:p>
          <a:r>
            <a:rPr lang="es-CO" b="1" dirty="0"/>
            <a:t>Calidad del servicio</a:t>
          </a:r>
        </a:p>
      </dgm:t>
    </dgm:pt>
    <dgm:pt modelId="{FFAB6800-46B1-48D9-8230-2417074DD8F8}" type="parTrans" cxnId="{B62172C2-A03B-4E86-BD32-3D8F1F3DAB31}">
      <dgm:prSet/>
      <dgm:spPr/>
      <dgm:t>
        <a:bodyPr/>
        <a:lstStyle/>
        <a:p>
          <a:endParaRPr lang="es-CO"/>
        </a:p>
      </dgm:t>
    </dgm:pt>
    <dgm:pt modelId="{2B475DC3-C6C5-4E6D-BD1D-2FCE74453AF6}" type="sibTrans" cxnId="{B62172C2-A03B-4E86-BD32-3D8F1F3DAB31}">
      <dgm:prSet/>
      <dgm:spPr/>
      <dgm:t>
        <a:bodyPr/>
        <a:lstStyle/>
        <a:p>
          <a:endParaRPr lang="es-CO"/>
        </a:p>
      </dgm:t>
    </dgm:pt>
    <dgm:pt modelId="{3A623992-4B9D-4B84-9376-62224E2919C2}">
      <dgm:prSet phldrT="[Texto]"/>
      <dgm:spPr/>
      <dgm:t>
        <a:bodyPr/>
        <a:lstStyle/>
        <a:p>
          <a:r>
            <a:rPr lang="es-CO" b="1" dirty="0"/>
            <a:t>Documento actual a 2018 (seis países)</a:t>
          </a:r>
        </a:p>
      </dgm:t>
    </dgm:pt>
    <dgm:pt modelId="{8A8C3414-AAC3-4C7C-AF00-1207A2E03F45}" type="parTrans" cxnId="{0BA4FA00-CE75-4BE4-AC18-3ACCBF2F38C0}">
      <dgm:prSet/>
      <dgm:spPr/>
      <dgm:t>
        <a:bodyPr/>
        <a:lstStyle/>
        <a:p>
          <a:endParaRPr lang="es-CO"/>
        </a:p>
      </dgm:t>
    </dgm:pt>
    <dgm:pt modelId="{7D83958A-6EC5-4B7E-B378-B433AA4F620E}" type="sibTrans" cxnId="{0BA4FA00-CE75-4BE4-AC18-3ACCBF2F38C0}">
      <dgm:prSet/>
      <dgm:spPr/>
      <dgm:t>
        <a:bodyPr/>
        <a:lstStyle/>
        <a:p>
          <a:endParaRPr lang="es-CO"/>
        </a:p>
      </dgm:t>
    </dgm:pt>
    <dgm:pt modelId="{C2BE98B8-26B6-4FF4-9484-1677588448B2}">
      <dgm:prSet phldrT="[Texto]"/>
      <dgm:spPr/>
      <dgm:t>
        <a:bodyPr/>
        <a:lstStyle/>
        <a:p>
          <a:r>
            <a:rPr lang="es-CO" b="1" dirty="0"/>
            <a:t>Actualización a 2020</a:t>
          </a:r>
        </a:p>
      </dgm:t>
    </dgm:pt>
    <dgm:pt modelId="{4377E1C1-29DE-41F7-B6BC-45872D72FB54}" type="parTrans" cxnId="{1CC1826F-A9C8-43EC-A862-9711467F9AB4}">
      <dgm:prSet/>
      <dgm:spPr/>
      <dgm:t>
        <a:bodyPr/>
        <a:lstStyle/>
        <a:p>
          <a:endParaRPr lang="es-CO"/>
        </a:p>
      </dgm:t>
    </dgm:pt>
    <dgm:pt modelId="{C9316321-ED7E-4700-8B69-8A76AC512789}" type="sibTrans" cxnId="{1CC1826F-A9C8-43EC-A862-9711467F9AB4}">
      <dgm:prSet/>
      <dgm:spPr/>
      <dgm:t>
        <a:bodyPr/>
        <a:lstStyle/>
        <a:p>
          <a:endParaRPr lang="es-CO"/>
        </a:p>
      </dgm:t>
    </dgm:pt>
    <dgm:pt modelId="{74C6EF34-31DC-4426-8A38-B48390968ECB}">
      <dgm:prSet phldrT="[Texto]"/>
      <dgm:spPr/>
      <dgm:t>
        <a:bodyPr/>
        <a:lstStyle/>
        <a:p>
          <a:r>
            <a:rPr lang="es-CO" b="1" dirty="0"/>
            <a:t>Calidad de la potencia</a:t>
          </a:r>
        </a:p>
      </dgm:t>
    </dgm:pt>
    <dgm:pt modelId="{EC541E4B-0267-4F18-AC4A-F1B40E8DC17E}" type="parTrans" cxnId="{74494265-B0FF-44C7-B4DC-4D55247D0791}">
      <dgm:prSet/>
      <dgm:spPr/>
      <dgm:t>
        <a:bodyPr/>
        <a:lstStyle/>
        <a:p>
          <a:endParaRPr lang="es-CO"/>
        </a:p>
      </dgm:t>
    </dgm:pt>
    <dgm:pt modelId="{4E9E5D7F-2B2A-4CC1-AD92-EC3656677B5A}" type="sibTrans" cxnId="{74494265-B0FF-44C7-B4DC-4D55247D0791}">
      <dgm:prSet/>
      <dgm:spPr/>
      <dgm:t>
        <a:bodyPr/>
        <a:lstStyle/>
        <a:p>
          <a:endParaRPr lang="es-CO"/>
        </a:p>
      </dgm:t>
    </dgm:pt>
    <dgm:pt modelId="{E3520840-ECEE-4CCA-A01A-DB49C47780CD}">
      <dgm:prSet phldrT="[Texto]"/>
      <dgm:spPr/>
      <dgm:t>
        <a:bodyPr/>
        <a:lstStyle/>
        <a:p>
          <a:r>
            <a:rPr lang="es-CO" b="1" dirty="0"/>
            <a:t>Documento actual a 2018</a:t>
          </a:r>
          <a:r>
            <a:rPr lang="es-CO" dirty="0"/>
            <a:t> </a:t>
          </a:r>
          <a:r>
            <a:rPr lang="es-CO" b="1" dirty="0"/>
            <a:t>(cinco países)</a:t>
          </a:r>
        </a:p>
      </dgm:t>
    </dgm:pt>
    <dgm:pt modelId="{DD408DCC-2C3F-465C-9D9F-9A55C64E5730}" type="parTrans" cxnId="{4AB7CAA9-325D-4274-B9F9-0BACF36E6106}">
      <dgm:prSet/>
      <dgm:spPr/>
      <dgm:t>
        <a:bodyPr/>
        <a:lstStyle/>
        <a:p>
          <a:endParaRPr lang="es-CO"/>
        </a:p>
      </dgm:t>
    </dgm:pt>
    <dgm:pt modelId="{9E7F030A-E062-4618-B881-D81FB7E9B273}" type="sibTrans" cxnId="{4AB7CAA9-325D-4274-B9F9-0BACF36E6106}">
      <dgm:prSet/>
      <dgm:spPr/>
      <dgm:t>
        <a:bodyPr/>
        <a:lstStyle/>
        <a:p>
          <a:endParaRPr lang="es-CO"/>
        </a:p>
      </dgm:t>
    </dgm:pt>
    <dgm:pt modelId="{891C43A9-7279-42B0-BCF8-875927AEA33D}">
      <dgm:prSet phldrT="[Texto]"/>
      <dgm:spPr/>
      <dgm:t>
        <a:bodyPr/>
        <a:lstStyle/>
        <a:p>
          <a:r>
            <a:rPr lang="es-CO" b="1" dirty="0"/>
            <a:t>Actualización a 2020</a:t>
          </a:r>
        </a:p>
      </dgm:t>
    </dgm:pt>
    <dgm:pt modelId="{CECD6461-E554-4F4C-B915-7A8874EC7387}" type="parTrans" cxnId="{E7D7BDF0-336F-409C-B6F5-5AA6FA4AE17C}">
      <dgm:prSet/>
      <dgm:spPr/>
      <dgm:t>
        <a:bodyPr/>
        <a:lstStyle/>
        <a:p>
          <a:endParaRPr lang="es-CO"/>
        </a:p>
      </dgm:t>
    </dgm:pt>
    <dgm:pt modelId="{1C4F9109-F096-4439-9B44-CCB644E9A7B8}" type="sibTrans" cxnId="{E7D7BDF0-336F-409C-B6F5-5AA6FA4AE17C}">
      <dgm:prSet/>
      <dgm:spPr/>
      <dgm:t>
        <a:bodyPr/>
        <a:lstStyle/>
        <a:p>
          <a:endParaRPr lang="es-CO"/>
        </a:p>
      </dgm:t>
    </dgm:pt>
    <dgm:pt modelId="{CC0797C3-C181-4DA2-9750-12B60E9ED4A8}">
      <dgm:prSet phldrT="[Texto]"/>
      <dgm:spPr/>
      <dgm:t>
        <a:bodyPr/>
        <a:lstStyle/>
        <a:p>
          <a:r>
            <a:rPr lang="es-CO" dirty="0"/>
            <a:t>Diligenciamiento y consolidación – Primer semestre 2021</a:t>
          </a:r>
        </a:p>
      </dgm:t>
    </dgm:pt>
    <dgm:pt modelId="{C5C90F6B-EFDA-4909-977D-211FD8B2A3C3}" type="parTrans" cxnId="{8322A2DA-6103-43B6-A118-57F4E3BF1F0A}">
      <dgm:prSet/>
      <dgm:spPr/>
      <dgm:t>
        <a:bodyPr/>
        <a:lstStyle/>
        <a:p>
          <a:endParaRPr lang="es-CO"/>
        </a:p>
      </dgm:t>
    </dgm:pt>
    <dgm:pt modelId="{609BB7BC-3572-4610-8D37-8CBA28DD566F}" type="sibTrans" cxnId="{8322A2DA-6103-43B6-A118-57F4E3BF1F0A}">
      <dgm:prSet/>
      <dgm:spPr/>
      <dgm:t>
        <a:bodyPr/>
        <a:lstStyle/>
        <a:p>
          <a:endParaRPr lang="es-CO"/>
        </a:p>
      </dgm:t>
    </dgm:pt>
    <dgm:pt modelId="{3E6E033F-59AC-4112-83D1-0834465D5D1B}">
      <dgm:prSet phldrT="[Texto]"/>
      <dgm:spPr/>
      <dgm:t>
        <a:bodyPr/>
        <a:lstStyle/>
        <a:p>
          <a:r>
            <a:rPr lang="es-CO" dirty="0"/>
            <a:t>Envío cuestionario (países sin respuesta) – </a:t>
          </a:r>
          <a:r>
            <a:rPr lang="es-CO" b="1" dirty="0"/>
            <a:t>Diciembre 2020</a:t>
          </a:r>
        </a:p>
      </dgm:t>
    </dgm:pt>
    <dgm:pt modelId="{A33E8566-BC39-4A23-BF3E-36CFC70ADCA6}" type="parTrans" cxnId="{1A8AC2CC-5881-4F9D-AE51-1286A867B1A1}">
      <dgm:prSet/>
      <dgm:spPr/>
      <dgm:t>
        <a:bodyPr/>
        <a:lstStyle/>
        <a:p>
          <a:endParaRPr lang="es-CO"/>
        </a:p>
      </dgm:t>
    </dgm:pt>
    <dgm:pt modelId="{16091E7A-DDAB-4CD7-80E9-FB969DCA4166}" type="sibTrans" cxnId="{1A8AC2CC-5881-4F9D-AE51-1286A867B1A1}">
      <dgm:prSet/>
      <dgm:spPr/>
      <dgm:t>
        <a:bodyPr/>
        <a:lstStyle/>
        <a:p>
          <a:endParaRPr lang="es-CO"/>
        </a:p>
      </dgm:t>
    </dgm:pt>
    <dgm:pt modelId="{4531DFA0-E5C3-4B19-AC88-EE85EA15ABA4}">
      <dgm:prSet/>
      <dgm:spPr/>
      <dgm:t>
        <a:bodyPr/>
        <a:lstStyle/>
        <a:p>
          <a:r>
            <a:rPr lang="es-CO" dirty="0"/>
            <a:t>Envío cuestionario (países sin respuesta) – </a:t>
          </a:r>
          <a:r>
            <a:rPr lang="es-CO" b="1" dirty="0"/>
            <a:t>Diciembre 2020</a:t>
          </a:r>
        </a:p>
      </dgm:t>
    </dgm:pt>
    <dgm:pt modelId="{63D7549A-BF3C-4283-A6A7-AD038AB6CD60}" type="parTrans" cxnId="{F79CFE52-569F-4E86-AC27-044A448B6403}">
      <dgm:prSet/>
      <dgm:spPr/>
      <dgm:t>
        <a:bodyPr/>
        <a:lstStyle/>
        <a:p>
          <a:endParaRPr lang="es-CO"/>
        </a:p>
      </dgm:t>
    </dgm:pt>
    <dgm:pt modelId="{FDCF3885-208D-4708-8FD7-C21058B41FC2}" type="sibTrans" cxnId="{F79CFE52-569F-4E86-AC27-044A448B6403}">
      <dgm:prSet/>
      <dgm:spPr/>
      <dgm:t>
        <a:bodyPr/>
        <a:lstStyle/>
        <a:p>
          <a:endParaRPr lang="es-CO"/>
        </a:p>
      </dgm:t>
    </dgm:pt>
    <dgm:pt modelId="{A3A42AB8-B60A-42FA-A849-AF52EB84E39E}">
      <dgm:prSet/>
      <dgm:spPr/>
      <dgm:t>
        <a:bodyPr/>
        <a:lstStyle/>
        <a:p>
          <a:r>
            <a:rPr lang="es-CO" dirty="0"/>
            <a:t>Envío cuestionario (países sin respuesta) – </a:t>
          </a:r>
          <a:r>
            <a:rPr lang="es-CO" b="1" dirty="0"/>
            <a:t>Diciembre 2020</a:t>
          </a:r>
        </a:p>
      </dgm:t>
    </dgm:pt>
    <dgm:pt modelId="{39110F0F-66AB-42DF-B98B-C9A2AC027F67}" type="parTrans" cxnId="{E8929044-F1C1-48E1-81C3-36CF512ED222}">
      <dgm:prSet/>
      <dgm:spPr/>
      <dgm:t>
        <a:bodyPr/>
        <a:lstStyle/>
        <a:p>
          <a:endParaRPr lang="es-CO"/>
        </a:p>
      </dgm:t>
    </dgm:pt>
    <dgm:pt modelId="{B8B43846-65FF-4280-B2C9-AFB590CEF491}" type="sibTrans" cxnId="{E8929044-F1C1-48E1-81C3-36CF512ED222}">
      <dgm:prSet/>
      <dgm:spPr/>
      <dgm:t>
        <a:bodyPr/>
        <a:lstStyle/>
        <a:p>
          <a:endParaRPr lang="es-CO"/>
        </a:p>
      </dgm:t>
    </dgm:pt>
    <dgm:pt modelId="{ADBD502E-25A0-4872-BFB0-69CDB9C889B7}">
      <dgm:prSet/>
      <dgm:spPr/>
      <dgm:t>
        <a:bodyPr/>
        <a:lstStyle/>
        <a:p>
          <a:r>
            <a:rPr lang="es-CO" dirty="0"/>
            <a:t>Diligenciamiento y consolidación – Primer semestre 2021</a:t>
          </a:r>
        </a:p>
      </dgm:t>
    </dgm:pt>
    <dgm:pt modelId="{C1D52CD4-A654-48F9-AE82-380F5D0E829D}" type="parTrans" cxnId="{D7D09775-F2CC-42CC-8CBA-00E608C1B9FE}">
      <dgm:prSet/>
      <dgm:spPr/>
      <dgm:t>
        <a:bodyPr/>
        <a:lstStyle/>
        <a:p>
          <a:endParaRPr lang="es-CO"/>
        </a:p>
      </dgm:t>
    </dgm:pt>
    <dgm:pt modelId="{C98AB7E2-25EE-4049-BE7E-7204014A820D}" type="sibTrans" cxnId="{D7D09775-F2CC-42CC-8CBA-00E608C1B9FE}">
      <dgm:prSet/>
      <dgm:spPr/>
      <dgm:t>
        <a:bodyPr/>
        <a:lstStyle/>
        <a:p>
          <a:endParaRPr lang="es-CO"/>
        </a:p>
      </dgm:t>
    </dgm:pt>
    <dgm:pt modelId="{5A83D584-F0C5-4040-B8E6-1EDC9F7935C8}">
      <dgm:prSet/>
      <dgm:spPr/>
      <dgm:t>
        <a:bodyPr/>
        <a:lstStyle/>
        <a:p>
          <a:r>
            <a:rPr lang="es-CO" dirty="0"/>
            <a:t>Diligenciamiento y consolidación – Primer semestre 2021</a:t>
          </a:r>
        </a:p>
      </dgm:t>
    </dgm:pt>
    <dgm:pt modelId="{D1EBB42D-794D-49DA-B4FC-B4B1F59DB178}" type="parTrans" cxnId="{01F6F2BD-37DE-4BD2-9AA6-6CB8EE0B8163}">
      <dgm:prSet/>
      <dgm:spPr/>
      <dgm:t>
        <a:bodyPr/>
        <a:lstStyle/>
        <a:p>
          <a:endParaRPr lang="es-CO"/>
        </a:p>
      </dgm:t>
    </dgm:pt>
    <dgm:pt modelId="{A721DFDE-2A7B-46DD-82EE-A5A35B369296}" type="sibTrans" cxnId="{01F6F2BD-37DE-4BD2-9AA6-6CB8EE0B8163}">
      <dgm:prSet/>
      <dgm:spPr/>
      <dgm:t>
        <a:bodyPr/>
        <a:lstStyle/>
        <a:p>
          <a:endParaRPr lang="es-CO"/>
        </a:p>
      </dgm:t>
    </dgm:pt>
    <dgm:pt modelId="{3F8135A5-08DF-4E80-B3F2-8D3C7DA313F2}" type="pres">
      <dgm:prSet presAssocID="{79764429-33D3-4253-8EA5-8D5D90B36F89}" presName="linear" presStyleCnt="0">
        <dgm:presLayoutVars>
          <dgm:dir/>
          <dgm:resizeHandles val="exact"/>
        </dgm:presLayoutVars>
      </dgm:prSet>
      <dgm:spPr/>
    </dgm:pt>
    <dgm:pt modelId="{24F8DE35-3F1D-4EC9-A9F8-7DCA3119D479}" type="pres">
      <dgm:prSet presAssocID="{1A74A6D9-9DA3-4771-94F0-96C02C5C2F8C}" presName="comp" presStyleCnt="0"/>
      <dgm:spPr/>
    </dgm:pt>
    <dgm:pt modelId="{05D1B6E3-EF81-4BAA-B21E-D6037F4A0BF6}" type="pres">
      <dgm:prSet presAssocID="{1A74A6D9-9DA3-4771-94F0-96C02C5C2F8C}" presName="box" presStyleLbl="node1" presStyleIdx="0" presStyleCnt="3"/>
      <dgm:spPr/>
    </dgm:pt>
    <dgm:pt modelId="{06337429-54F9-4899-BB30-04E4A85B89DF}" type="pres">
      <dgm:prSet presAssocID="{1A74A6D9-9DA3-4771-94F0-96C02C5C2F8C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Primer plano de un teclado numérico de calculadora"/>
        </a:ext>
      </dgm:extLst>
    </dgm:pt>
    <dgm:pt modelId="{0F1C2A7F-D918-4FB9-9E9D-CDF559766325}" type="pres">
      <dgm:prSet presAssocID="{1A74A6D9-9DA3-4771-94F0-96C02C5C2F8C}" presName="text" presStyleLbl="node1" presStyleIdx="0" presStyleCnt="3">
        <dgm:presLayoutVars>
          <dgm:bulletEnabled val="1"/>
        </dgm:presLayoutVars>
      </dgm:prSet>
      <dgm:spPr/>
    </dgm:pt>
    <dgm:pt modelId="{EBAC7F22-6474-4E0F-B2A9-1F9B27DB911B}" type="pres">
      <dgm:prSet presAssocID="{45BA8C54-8FF7-48A8-BC49-FB5FDAC88302}" presName="spacer" presStyleCnt="0"/>
      <dgm:spPr/>
    </dgm:pt>
    <dgm:pt modelId="{2AB91ACE-877D-4FCF-8A98-F5F20BB89AA1}" type="pres">
      <dgm:prSet presAssocID="{BA0D57F2-659B-415A-BBD0-C6573DC81AEC}" presName="comp" presStyleCnt="0"/>
      <dgm:spPr/>
    </dgm:pt>
    <dgm:pt modelId="{2FCADEB8-4C4F-4E87-8A50-264062F8CB54}" type="pres">
      <dgm:prSet presAssocID="{BA0D57F2-659B-415A-BBD0-C6573DC81AEC}" presName="box" presStyleLbl="node1" presStyleIdx="1" presStyleCnt="3"/>
      <dgm:spPr/>
    </dgm:pt>
    <dgm:pt modelId="{C0F8A1FE-CC41-4740-9DB3-596D883587D7}" type="pres">
      <dgm:prSet presAssocID="{BA0D57F2-659B-415A-BBD0-C6573DC81AE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ista de muchos edificios en el crepúsculo"/>
        </a:ext>
      </dgm:extLst>
    </dgm:pt>
    <dgm:pt modelId="{3851B7B1-DF46-442A-BC27-ACA4B3012BA8}" type="pres">
      <dgm:prSet presAssocID="{BA0D57F2-659B-415A-BBD0-C6573DC81AEC}" presName="text" presStyleLbl="node1" presStyleIdx="1" presStyleCnt="3">
        <dgm:presLayoutVars>
          <dgm:bulletEnabled val="1"/>
        </dgm:presLayoutVars>
      </dgm:prSet>
      <dgm:spPr/>
    </dgm:pt>
    <dgm:pt modelId="{C7662362-F517-486C-9385-60B462F55BB1}" type="pres">
      <dgm:prSet presAssocID="{2B475DC3-C6C5-4E6D-BD1D-2FCE74453AF6}" presName="spacer" presStyleCnt="0"/>
      <dgm:spPr/>
    </dgm:pt>
    <dgm:pt modelId="{03F393BF-6698-427D-8C90-A1B6C3EB821F}" type="pres">
      <dgm:prSet presAssocID="{74C6EF34-31DC-4426-8A38-B48390968ECB}" presName="comp" presStyleCnt="0"/>
      <dgm:spPr/>
    </dgm:pt>
    <dgm:pt modelId="{EF6C1D4B-ED32-4040-BB20-951FA53D9CA7}" type="pres">
      <dgm:prSet presAssocID="{74C6EF34-31DC-4426-8A38-B48390968ECB}" presName="box" presStyleLbl="node1" presStyleIdx="2" presStyleCnt="3"/>
      <dgm:spPr/>
    </dgm:pt>
    <dgm:pt modelId="{C175A5A9-C8C5-4933-A0E1-99C2B57CFEBB}" type="pres">
      <dgm:prSet presAssocID="{74C6EF34-31DC-4426-8A38-B48390968EC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19CA8E0-66B4-4DAA-ACBB-3A04CF659FEE}" type="pres">
      <dgm:prSet presAssocID="{74C6EF34-31DC-4426-8A38-B48390968ECB}" presName="text" presStyleLbl="node1" presStyleIdx="2" presStyleCnt="3">
        <dgm:presLayoutVars>
          <dgm:bulletEnabled val="1"/>
        </dgm:presLayoutVars>
      </dgm:prSet>
      <dgm:spPr/>
    </dgm:pt>
  </dgm:ptLst>
  <dgm:cxnLst>
    <dgm:cxn modelId="{0BA4FA00-CE75-4BE4-AC18-3ACCBF2F38C0}" srcId="{BA0D57F2-659B-415A-BBD0-C6573DC81AEC}" destId="{3A623992-4B9D-4B84-9376-62224E2919C2}" srcOrd="0" destOrd="0" parTransId="{8A8C3414-AAC3-4C7C-AF00-1207A2E03F45}" sibTransId="{7D83958A-6EC5-4B7E-B378-B433AA4F620E}"/>
    <dgm:cxn modelId="{6F933403-1B8A-4F57-99AF-9A271DAEF5FD}" type="presOf" srcId="{3E6E033F-59AC-4112-83D1-0834465D5D1B}" destId="{05D1B6E3-EF81-4BAA-B21E-D6037F4A0BF6}" srcOrd="0" destOrd="3" presId="urn:microsoft.com/office/officeart/2005/8/layout/vList4"/>
    <dgm:cxn modelId="{D72B0B1D-A1F1-45E6-B933-440E89D57D70}" type="presOf" srcId="{ADBD502E-25A0-4872-BFB0-69CDB9C889B7}" destId="{2FCADEB8-4C4F-4E87-8A50-264062F8CB54}" srcOrd="0" destOrd="4" presId="urn:microsoft.com/office/officeart/2005/8/layout/vList4"/>
    <dgm:cxn modelId="{7AFF361F-E866-4EE7-A83A-5AF6B5B0B334}" type="presOf" srcId="{5140A0BB-7BE0-42CB-B5B8-9C9C9F5999C2}" destId="{05D1B6E3-EF81-4BAA-B21E-D6037F4A0BF6}" srcOrd="0" destOrd="1" presId="urn:microsoft.com/office/officeart/2005/8/layout/vList4"/>
    <dgm:cxn modelId="{DD97112B-CFAB-4E8B-8ADB-9AE2CF790A32}" type="presOf" srcId="{5140A0BB-7BE0-42CB-B5B8-9C9C9F5999C2}" destId="{0F1C2A7F-D918-4FB9-9E9D-CDF559766325}" srcOrd="1" destOrd="1" presId="urn:microsoft.com/office/officeart/2005/8/layout/vList4"/>
    <dgm:cxn modelId="{45B4BD5B-BF23-42E9-8076-52E9203630F3}" srcId="{1A74A6D9-9DA3-4771-94F0-96C02C5C2F8C}" destId="{5140A0BB-7BE0-42CB-B5B8-9C9C9F5999C2}" srcOrd="0" destOrd="0" parTransId="{14927674-12B6-441F-82F2-1B1C1D379698}" sibTransId="{EF289D75-8D73-4261-BE25-1B4015F577ED}"/>
    <dgm:cxn modelId="{E8929044-F1C1-48E1-81C3-36CF512ED222}" srcId="{891C43A9-7279-42B0-BCF8-875927AEA33D}" destId="{A3A42AB8-B60A-42FA-A849-AF52EB84E39E}" srcOrd="0" destOrd="0" parTransId="{39110F0F-66AB-42DF-B98B-C9A2AC027F67}" sibTransId="{B8B43846-65FF-4280-B2C9-AFB590CEF491}"/>
    <dgm:cxn modelId="{74494265-B0FF-44C7-B4DC-4D55247D0791}" srcId="{79764429-33D3-4253-8EA5-8D5D90B36F89}" destId="{74C6EF34-31DC-4426-8A38-B48390968ECB}" srcOrd="2" destOrd="0" parTransId="{EC541E4B-0267-4F18-AC4A-F1B40E8DC17E}" sibTransId="{4E9E5D7F-2B2A-4CC1-AD92-EC3656677B5A}"/>
    <dgm:cxn modelId="{D479F34B-338D-493F-AFEF-D9AFEF0798B7}" type="presOf" srcId="{79764429-33D3-4253-8EA5-8D5D90B36F89}" destId="{3F8135A5-08DF-4E80-B3F2-8D3C7DA313F2}" srcOrd="0" destOrd="0" presId="urn:microsoft.com/office/officeart/2005/8/layout/vList4"/>
    <dgm:cxn modelId="{C5E1844C-F00B-4B6B-B194-276A724E990D}" type="presOf" srcId="{4531DFA0-E5C3-4B19-AC88-EE85EA15ABA4}" destId="{3851B7B1-DF46-442A-BC27-ACA4B3012BA8}" srcOrd="1" destOrd="3" presId="urn:microsoft.com/office/officeart/2005/8/layout/vList4"/>
    <dgm:cxn modelId="{1CC1826F-A9C8-43EC-A862-9711467F9AB4}" srcId="{BA0D57F2-659B-415A-BBD0-C6573DC81AEC}" destId="{C2BE98B8-26B6-4FF4-9484-1677588448B2}" srcOrd="1" destOrd="0" parTransId="{4377E1C1-29DE-41F7-B6BC-45872D72FB54}" sibTransId="{C9316321-ED7E-4700-8B69-8A76AC512789}"/>
    <dgm:cxn modelId="{17260B51-387E-4548-BE9A-DC6D9E69E190}" type="presOf" srcId="{A3A42AB8-B60A-42FA-A849-AF52EB84E39E}" destId="{A19CA8E0-66B4-4DAA-ACBB-3A04CF659FEE}" srcOrd="1" destOrd="3" presId="urn:microsoft.com/office/officeart/2005/8/layout/vList4"/>
    <dgm:cxn modelId="{43D4B051-F5B6-4DD3-950C-43D80F236E64}" type="presOf" srcId="{3A623992-4B9D-4B84-9376-62224E2919C2}" destId="{3851B7B1-DF46-442A-BC27-ACA4B3012BA8}" srcOrd="1" destOrd="1" presId="urn:microsoft.com/office/officeart/2005/8/layout/vList4"/>
    <dgm:cxn modelId="{F79CFE52-569F-4E86-AC27-044A448B6403}" srcId="{C2BE98B8-26B6-4FF4-9484-1677588448B2}" destId="{4531DFA0-E5C3-4B19-AC88-EE85EA15ABA4}" srcOrd="0" destOrd="0" parTransId="{63D7549A-BF3C-4283-A6A7-AD038AB6CD60}" sibTransId="{FDCF3885-208D-4708-8FD7-C21058B41FC2}"/>
    <dgm:cxn modelId="{9A506A53-3716-41AF-9A43-73DFEC4A7F53}" type="presOf" srcId="{C2BE98B8-26B6-4FF4-9484-1677588448B2}" destId="{2FCADEB8-4C4F-4E87-8A50-264062F8CB54}" srcOrd="0" destOrd="2" presId="urn:microsoft.com/office/officeart/2005/8/layout/vList4"/>
    <dgm:cxn modelId="{D7D09775-F2CC-42CC-8CBA-00E608C1B9FE}" srcId="{C2BE98B8-26B6-4FF4-9484-1677588448B2}" destId="{ADBD502E-25A0-4872-BFB0-69CDB9C889B7}" srcOrd="1" destOrd="0" parTransId="{C1D52CD4-A654-48F9-AE82-380F5D0E829D}" sibTransId="{C98AB7E2-25EE-4049-BE7E-7204014A820D}"/>
    <dgm:cxn modelId="{561B5C59-8AD7-498A-B0B4-2BB970EAA6FB}" srcId="{1A74A6D9-9DA3-4771-94F0-96C02C5C2F8C}" destId="{610A1FCF-D043-425B-AB83-75E2A35CF02E}" srcOrd="1" destOrd="0" parTransId="{805337E7-65CF-48AE-BF12-1C0D3D89432B}" sibTransId="{ECB997A2-C6C2-4D6A-AEBE-E5F70B367869}"/>
    <dgm:cxn modelId="{2EA1D85A-B0CA-4436-A257-42CC880818EB}" type="presOf" srcId="{ADBD502E-25A0-4872-BFB0-69CDB9C889B7}" destId="{3851B7B1-DF46-442A-BC27-ACA4B3012BA8}" srcOrd="1" destOrd="4" presId="urn:microsoft.com/office/officeart/2005/8/layout/vList4"/>
    <dgm:cxn modelId="{E7158484-5032-419D-89A6-1B6F917AF7A8}" type="presOf" srcId="{3A623992-4B9D-4B84-9376-62224E2919C2}" destId="{2FCADEB8-4C4F-4E87-8A50-264062F8CB54}" srcOrd="0" destOrd="1" presId="urn:microsoft.com/office/officeart/2005/8/layout/vList4"/>
    <dgm:cxn modelId="{ACE5E18C-7DA5-4103-8042-75D89B3AC8D8}" type="presOf" srcId="{E3520840-ECEE-4CCA-A01A-DB49C47780CD}" destId="{EF6C1D4B-ED32-4040-BB20-951FA53D9CA7}" srcOrd="0" destOrd="1" presId="urn:microsoft.com/office/officeart/2005/8/layout/vList4"/>
    <dgm:cxn modelId="{52A99298-82E0-4556-8836-342D6022B6D6}" type="presOf" srcId="{74C6EF34-31DC-4426-8A38-B48390968ECB}" destId="{EF6C1D4B-ED32-4040-BB20-951FA53D9CA7}" srcOrd="0" destOrd="0" presId="urn:microsoft.com/office/officeart/2005/8/layout/vList4"/>
    <dgm:cxn modelId="{DC809A98-8902-465B-B914-CD03546E0F51}" type="presOf" srcId="{BA0D57F2-659B-415A-BBD0-C6573DC81AEC}" destId="{3851B7B1-DF46-442A-BC27-ACA4B3012BA8}" srcOrd="1" destOrd="0" presId="urn:microsoft.com/office/officeart/2005/8/layout/vList4"/>
    <dgm:cxn modelId="{29C698A2-BDEA-4B36-BB92-E2C892813877}" type="presOf" srcId="{74C6EF34-31DC-4426-8A38-B48390968ECB}" destId="{A19CA8E0-66B4-4DAA-ACBB-3A04CF659FEE}" srcOrd="1" destOrd="0" presId="urn:microsoft.com/office/officeart/2005/8/layout/vList4"/>
    <dgm:cxn modelId="{7A419AA4-9063-4129-9787-94449D6BA158}" type="presOf" srcId="{891C43A9-7279-42B0-BCF8-875927AEA33D}" destId="{A19CA8E0-66B4-4DAA-ACBB-3A04CF659FEE}" srcOrd="1" destOrd="2" presId="urn:microsoft.com/office/officeart/2005/8/layout/vList4"/>
    <dgm:cxn modelId="{73FD41A7-147F-4A1B-8339-758917F577B7}" type="presOf" srcId="{1A74A6D9-9DA3-4771-94F0-96C02C5C2F8C}" destId="{0F1C2A7F-D918-4FB9-9E9D-CDF559766325}" srcOrd="1" destOrd="0" presId="urn:microsoft.com/office/officeart/2005/8/layout/vList4"/>
    <dgm:cxn modelId="{4AB7CAA9-325D-4274-B9F9-0BACF36E6106}" srcId="{74C6EF34-31DC-4426-8A38-B48390968ECB}" destId="{E3520840-ECEE-4CCA-A01A-DB49C47780CD}" srcOrd="0" destOrd="0" parTransId="{DD408DCC-2C3F-465C-9D9F-9A55C64E5730}" sibTransId="{9E7F030A-E062-4618-B881-D81FB7E9B273}"/>
    <dgm:cxn modelId="{FA274BAE-562A-4E47-889E-6B65EFC7FA0E}" type="presOf" srcId="{3E6E033F-59AC-4112-83D1-0834465D5D1B}" destId="{0F1C2A7F-D918-4FB9-9E9D-CDF559766325}" srcOrd="1" destOrd="3" presId="urn:microsoft.com/office/officeart/2005/8/layout/vList4"/>
    <dgm:cxn modelId="{219885AF-B9A3-4927-9911-2C0520F3FDBD}" type="presOf" srcId="{610A1FCF-D043-425B-AB83-75E2A35CF02E}" destId="{0F1C2A7F-D918-4FB9-9E9D-CDF559766325}" srcOrd="1" destOrd="2" presId="urn:microsoft.com/office/officeart/2005/8/layout/vList4"/>
    <dgm:cxn modelId="{C582D0B7-CE39-47AF-9DE8-10CA6AF4E8EE}" type="presOf" srcId="{1A74A6D9-9DA3-4771-94F0-96C02C5C2F8C}" destId="{05D1B6E3-EF81-4BAA-B21E-D6037F4A0BF6}" srcOrd="0" destOrd="0" presId="urn:microsoft.com/office/officeart/2005/8/layout/vList4"/>
    <dgm:cxn modelId="{01F6F2BD-37DE-4BD2-9AA6-6CB8EE0B8163}" srcId="{891C43A9-7279-42B0-BCF8-875927AEA33D}" destId="{5A83D584-F0C5-4040-B8E6-1EDC9F7935C8}" srcOrd="1" destOrd="0" parTransId="{D1EBB42D-794D-49DA-B4FC-B4B1F59DB178}" sibTransId="{A721DFDE-2A7B-46DD-82EE-A5A35B369296}"/>
    <dgm:cxn modelId="{486788C0-2981-4329-B936-8B444DE8AECD}" srcId="{79764429-33D3-4253-8EA5-8D5D90B36F89}" destId="{1A74A6D9-9DA3-4771-94F0-96C02C5C2F8C}" srcOrd="0" destOrd="0" parTransId="{A0D0622A-AEC8-4A44-8C7A-E484F771A698}" sibTransId="{45BA8C54-8FF7-48A8-BC49-FB5FDAC88302}"/>
    <dgm:cxn modelId="{B62172C2-A03B-4E86-BD32-3D8F1F3DAB31}" srcId="{79764429-33D3-4253-8EA5-8D5D90B36F89}" destId="{BA0D57F2-659B-415A-BBD0-C6573DC81AEC}" srcOrd="1" destOrd="0" parTransId="{FFAB6800-46B1-48D9-8230-2417074DD8F8}" sibTransId="{2B475DC3-C6C5-4E6D-BD1D-2FCE74453AF6}"/>
    <dgm:cxn modelId="{1A8AC2CC-5881-4F9D-AE51-1286A867B1A1}" srcId="{610A1FCF-D043-425B-AB83-75E2A35CF02E}" destId="{3E6E033F-59AC-4112-83D1-0834465D5D1B}" srcOrd="0" destOrd="0" parTransId="{A33E8566-BC39-4A23-BF3E-36CFC70ADCA6}" sibTransId="{16091E7A-DDAB-4CD7-80E9-FB969DCA4166}"/>
    <dgm:cxn modelId="{C2A27CCD-A130-4505-939D-E46B8A529D67}" type="presOf" srcId="{4531DFA0-E5C3-4B19-AC88-EE85EA15ABA4}" destId="{2FCADEB8-4C4F-4E87-8A50-264062F8CB54}" srcOrd="0" destOrd="3" presId="urn:microsoft.com/office/officeart/2005/8/layout/vList4"/>
    <dgm:cxn modelId="{3AA0D3D1-CB73-4E11-BFBC-E629FCFE8076}" type="presOf" srcId="{CC0797C3-C181-4DA2-9750-12B60E9ED4A8}" destId="{05D1B6E3-EF81-4BAA-B21E-D6037F4A0BF6}" srcOrd="0" destOrd="4" presId="urn:microsoft.com/office/officeart/2005/8/layout/vList4"/>
    <dgm:cxn modelId="{DA2143D6-C752-4CC6-B602-99582EA5F753}" type="presOf" srcId="{C2BE98B8-26B6-4FF4-9484-1677588448B2}" destId="{3851B7B1-DF46-442A-BC27-ACA4B3012BA8}" srcOrd="1" destOrd="2" presId="urn:microsoft.com/office/officeart/2005/8/layout/vList4"/>
    <dgm:cxn modelId="{8322A2DA-6103-43B6-A118-57F4E3BF1F0A}" srcId="{610A1FCF-D043-425B-AB83-75E2A35CF02E}" destId="{CC0797C3-C181-4DA2-9750-12B60E9ED4A8}" srcOrd="1" destOrd="0" parTransId="{C5C90F6B-EFDA-4909-977D-211FD8B2A3C3}" sibTransId="{609BB7BC-3572-4610-8D37-8CBA28DD566F}"/>
    <dgm:cxn modelId="{08800EDC-3355-4A88-AF1C-014CC6627612}" type="presOf" srcId="{CC0797C3-C181-4DA2-9750-12B60E9ED4A8}" destId="{0F1C2A7F-D918-4FB9-9E9D-CDF559766325}" srcOrd="1" destOrd="4" presId="urn:microsoft.com/office/officeart/2005/8/layout/vList4"/>
    <dgm:cxn modelId="{B7184ADF-45C7-4008-95EC-772CDF82D9EF}" type="presOf" srcId="{BA0D57F2-659B-415A-BBD0-C6573DC81AEC}" destId="{2FCADEB8-4C4F-4E87-8A50-264062F8CB54}" srcOrd="0" destOrd="0" presId="urn:microsoft.com/office/officeart/2005/8/layout/vList4"/>
    <dgm:cxn modelId="{46FA71E5-6CA7-46F4-BC08-3815B7F39767}" type="presOf" srcId="{891C43A9-7279-42B0-BCF8-875927AEA33D}" destId="{EF6C1D4B-ED32-4040-BB20-951FA53D9CA7}" srcOrd="0" destOrd="2" presId="urn:microsoft.com/office/officeart/2005/8/layout/vList4"/>
    <dgm:cxn modelId="{E7D7BDF0-336F-409C-B6F5-5AA6FA4AE17C}" srcId="{74C6EF34-31DC-4426-8A38-B48390968ECB}" destId="{891C43A9-7279-42B0-BCF8-875927AEA33D}" srcOrd="1" destOrd="0" parTransId="{CECD6461-E554-4F4C-B915-7A8874EC7387}" sibTransId="{1C4F9109-F096-4439-9B44-CCB644E9A7B8}"/>
    <dgm:cxn modelId="{83FCB3F4-5D39-48BF-BC32-EDB84761ED2B}" type="presOf" srcId="{A3A42AB8-B60A-42FA-A849-AF52EB84E39E}" destId="{EF6C1D4B-ED32-4040-BB20-951FA53D9CA7}" srcOrd="0" destOrd="3" presId="urn:microsoft.com/office/officeart/2005/8/layout/vList4"/>
    <dgm:cxn modelId="{775D56FB-45D6-48F6-A89D-B1323B160413}" type="presOf" srcId="{610A1FCF-D043-425B-AB83-75E2A35CF02E}" destId="{05D1B6E3-EF81-4BAA-B21E-D6037F4A0BF6}" srcOrd="0" destOrd="2" presId="urn:microsoft.com/office/officeart/2005/8/layout/vList4"/>
    <dgm:cxn modelId="{6AA007FC-AD6A-4736-AC2B-E0C3CCD54396}" type="presOf" srcId="{5A83D584-F0C5-4040-B8E6-1EDC9F7935C8}" destId="{A19CA8E0-66B4-4DAA-ACBB-3A04CF659FEE}" srcOrd="1" destOrd="4" presId="urn:microsoft.com/office/officeart/2005/8/layout/vList4"/>
    <dgm:cxn modelId="{5D1D45FD-C986-4E2E-8EA4-9C202B709E61}" type="presOf" srcId="{5A83D584-F0C5-4040-B8E6-1EDC9F7935C8}" destId="{EF6C1D4B-ED32-4040-BB20-951FA53D9CA7}" srcOrd="0" destOrd="4" presId="urn:microsoft.com/office/officeart/2005/8/layout/vList4"/>
    <dgm:cxn modelId="{B3533DFF-C634-4AFD-B16A-3A3DD330ED50}" type="presOf" srcId="{E3520840-ECEE-4CCA-A01A-DB49C47780CD}" destId="{A19CA8E0-66B4-4DAA-ACBB-3A04CF659FEE}" srcOrd="1" destOrd="1" presId="urn:microsoft.com/office/officeart/2005/8/layout/vList4"/>
    <dgm:cxn modelId="{7359031F-E19B-4E9A-BA59-001D36BCF921}" type="presParOf" srcId="{3F8135A5-08DF-4E80-B3F2-8D3C7DA313F2}" destId="{24F8DE35-3F1D-4EC9-A9F8-7DCA3119D479}" srcOrd="0" destOrd="0" presId="urn:microsoft.com/office/officeart/2005/8/layout/vList4"/>
    <dgm:cxn modelId="{DA288F2D-28CB-46E6-A1E8-2781CCA8F457}" type="presParOf" srcId="{24F8DE35-3F1D-4EC9-A9F8-7DCA3119D479}" destId="{05D1B6E3-EF81-4BAA-B21E-D6037F4A0BF6}" srcOrd="0" destOrd="0" presId="urn:microsoft.com/office/officeart/2005/8/layout/vList4"/>
    <dgm:cxn modelId="{45245FDB-A4CC-4C6D-8921-6554E918A644}" type="presParOf" srcId="{24F8DE35-3F1D-4EC9-A9F8-7DCA3119D479}" destId="{06337429-54F9-4899-BB30-04E4A85B89DF}" srcOrd="1" destOrd="0" presId="urn:microsoft.com/office/officeart/2005/8/layout/vList4"/>
    <dgm:cxn modelId="{F30A05F9-B0D2-4628-95D0-0915456EFDDD}" type="presParOf" srcId="{24F8DE35-3F1D-4EC9-A9F8-7DCA3119D479}" destId="{0F1C2A7F-D918-4FB9-9E9D-CDF559766325}" srcOrd="2" destOrd="0" presId="urn:microsoft.com/office/officeart/2005/8/layout/vList4"/>
    <dgm:cxn modelId="{364C937B-2A1C-4047-BE8F-E824217C7909}" type="presParOf" srcId="{3F8135A5-08DF-4E80-B3F2-8D3C7DA313F2}" destId="{EBAC7F22-6474-4E0F-B2A9-1F9B27DB911B}" srcOrd="1" destOrd="0" presId="urn:microsoft.com/office/officeart/2005/8/layout/vList4"/>
    <dgm:cxn modelId="{5B7C6D80-7143-4A72-BB34-833E2B0B0FD1}" type="presParOf" srcId="{3F8135A5-08DF-4E80-B3F2-8D3C7DA313F2}" destId="{2AB91ACE-877D-4FCF-8A98-F5F20BB89AA1}" srcOrd="2" destOrd="0" presId="urn:microsoft.com/office/officeart/2005/8/layout/vList4"/>
    <dgm:cxn modelId="{C723FA2D-506C-4AA4-BAC8-53701D0F03A1}" type="presParOf" srcId="{2AB91ACE-877D-4FCF-8A98-F5F20BB89AA1}" destId="{2FCADEB8-4C4F-4E87-8A50-264062F8CB54}" srcOrd="0" destOrd="0" presId="urn:microsoft.com/office/officeart/2005/8/layout/vList4"/>
    <dgm:cxn modelId="{A5498E9E-BB1B-4A9B-9E99-9B04A5A24412}" type="presParOf" srcId="{2AB91ACE-877D-4FCF-8A98-F5F20BB89AA1}" destId="{C0F8A1FE-CC41-4740-9DB3-596D883587D7}" srcOrd="1" destOrd="0" presId="urn:microsoft.com/office/officeart/2005/8/layout/vList4"/>
    <dgm:cxn modelId="{05AAD1E1-E35D-42A2-91EC-F69D4C365FC6}" type="presParOf" srcId="{2AB91ACE-877D-4FCF-8A98-F5F20BB89AA1}" destId="{3851B7B1-DF46-442A-BC27-ACA4B3012BA8}" srcOrd="2" destOrd="0" presId="urn:microsoft.com/office/officeart/2005/8/layout/vList4"/>
    <dgm:cxn modelId="{BFA4EC8F-3408-4314-8ADC-4003DB3732A5}" type="presParOf" srcId="{3F8135A5-08DF-4E80-B3F2-8D3C7DA313F2}" destId="{C7662362-F517-486C-9385-60B462F55BB1}" srcOrd="3" destOrd="0" presId="urn:microsoft.com/office/officeart/2005/8/layout/vList4"/>
    <dgm:cxn modelId="{E504E9D1-4E4B-4992-AEE6-350EFB8DE32A}" type="presParOf" srcId="{3F8135A5-08DF-4E80-B3F2-8D3C7DA313F2}" destId="{03F393BF-6698-427D-8C90-A1B6C3EB821F}" srcOrd="4" destOrd="0" presId="urn:microsoft.com/office/officeart/2005/8/layout/vList4"/>
    <dgm:cxn modelId="{B4F8A1A0-EA4E-49EA-8FCE-1781421539A4}" type="presParOf" srcId="{03F393BF-6698-427D-8C90-A1B6C3EB821F}" destId="{EF6C1D4B-ED32-4040-BB20-951FA53D9CA7}" srcOrd="0" destOrd="0" presId="urn:microsoft.com/office/officeart/2005/8/layout/vList4"/>
    <dgm:cxn modelId="{47585300-79F1-4BFE-8A9D-9B29B7D4B611}" type="presParOf" srcId="{03F393BF-6698-427D-8C90-A1B6C3EB821F}" destId="{C175A5A9-C8C5-4933-A0E1-99C2B57CFEBB}" srcOrd="1" destOrd="0" presId="urn:microsoft.com/office/officeart/2005/8/layout/vList4"/>
    <dgm:cxn modelId="{51D5EDA0-925A-4984-8097-65142241FE9E}" type="presParOf" srcId="{03F393BF-6698-427D-8C90-A1B6C3EB821F}" destId="{A19CA8E0-66B4-4DAA-ACBB-3A04CF659F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64429-33D3-4253-8EA5-8D5D90B36F89}" type="doc">
      <dgm:prSet loTypeId="urn:microsoft.com/office/officeart/2005/8/layout/vList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1A74A6D9-9DA3-4771-94F0-96C02C5C2F8C}">
      <dgm:prSet phldrT="[Texto]"/>
      <dgm:spPr/>
      <dgm:t>
        <a:bodyPr/>
        <a:lstStyle/>
        <a:p>
          <a:r>
            <a:rPr lang="es-CO" b="1" dirty="0"/>
            <a:t>Medición inteligente</a:t>
          </a:r>
        </a:p>
      </dgm:t>
    </dgm:pt>
    <dgm:pt modelId="{A0D0622A-AEC8-4A44-8C7A-E484F771A698}" type="parTrans" cxnId="{486788C0-2981-4329-B936-8B444DE8AECD}">
      <dgm:prSet/>
      <dgm:spPr/>
      <dgm:t>
        <a:bodyPr/>
        <a:lstStyle/>
        <a:p>
          <a:endParaRPr lang="es-CO"/>
        </a:p>
      </dgm:t>
    </dgm:pt>
    <dgm:pt modelId="{45BA8C54-8FF7-48A8-BC49-FB5FDAC88302}" type="sibTrans" cxnId="{486788C0-2981-4329-B936-8B444DE8AECD}">
      <dgm:prSet/>
      <dgm:spPr/>
      <dgm:t>
        <a:bodyPr/>
        <a:lstStyle/>
        <a:p>
          <a:endParaRPr lang="es-CO"/>
        </a:p>
      </dgm:t>
    </dgm:pt>
    <dgm:pt modelId="{5140A0BB-7BE0-42CB-B5B8-9C9C9F5999C2}">
      <dgm:prSet phldrT="[Texto]"/>
      <dgm:spPr/>
      <dgm:t>
        <a:bodyPr/>
        <a:lstStyle/>
        <a:p>
          <a:r>
            <a:rPr lang="es-CO"/>
            <a:t>Borrador cuestionario: Primer trimestre de 2021</a:t>
          </a:r>
          <a:endParaRPr lang="es-CO" dirty="0"/>
        </a:p>
      </dgm:t>
    </dgm:pt>
    <dgm:pt modelId="{14927674-12B6-441F-82F2-1B1C1D379698}" type="parTrans" cxnId="{45B4BD5B-BF23-42E9-8076-52E9203630F3}">
      <dgm:prSet/>
      <dgm:spPr/>
      <dgm:t>
        <a:bodyPr/>
        <a:lstStyle/>
        <a:p>
          <a:endParaRPr lang="es-CO"/>
        </a:p>
      </dgm:t>
    </dgm:pt>
    <dgm:pt modelId="{EF289D75-8D73-4261-BE25-1B4015F577ED}" type="sibTrans" cxnId="{45B4BD5B-BF23-42E9-8076-52E9203630F3}">
      <dgm:prSet/>
      <dgm:spPr/>
      <dgm:t>
        <a:bodyPr/>
        <a:lstStyle/>
        <a:p>
          <a:endParaRPr lang="es-CO"/>
        </a:p>
      </dgm:t>
    </dgm:pt>
    <dgm:pt modelId="{BA0D57F2-659B-415A-BBD0-C6573DC81AEC}">
      <dgm:prSet phldrT="[Texto]" custT="1"/>
      <dgm:spPr/>
      <dgm:t>
        <a:bodyPr/>
        <a:lstStyle/>
        <a:p>
          <a:r>
            <a:rPr lang="es-CO" sz="2200" dirty="0"/>
            <a:t>DER - Recursos energéticos distribuidos: </a:t>
          </a:r>
          <a:r>
            <a:rPr lang="es-CO" sz="1800" dirty="0"/>
            <a:t>Autogeneración, GPE, Baterías, Vehículos eléctricos, gestión demanda</a:t>
          </a:r>
        </a:p>
        <a:p>
          <a:r>
            <a:rPr lang="es-CO" sz="1800" dirty="0"/>
            <a:t>Inicio cuarto trimestre de 2021</a:t>
          </a:r>
        </a:p>
      </dgm:t>
    </dgm:pt>
    <dgm:pt modelId="{FFAB6800-46B1-48D9-8230-2417074DD8F8}" type="parTrans" cxnId="{B62172C2-A03B-4E86-BD32-3D8F1F3DAB31}">
      <dgm:prSet/>
      <dgm:spPr/>
      <dgm:t>
        <a:bodyPr/>
        <a:lstStyle/>
        <a:p>
          <a:endParaRPr lang="es-CO"/>
        </a:p>
      </dgm:t>
    </dgm:pt>
    <dgm:pt modelId="{2B475DC3-C6C5-4E6D-BD1D-2FCE74453AF6}" type="sibTrans" cxnId="{B62172C2-A03B-4E86-BD32-3D8F1F3DAB31}">
      <dgm:prSet/>
      <dgm:spPr/>
      <dgm:t>
        <a:bodyPr/>
        <a:lstStyle/>
        <a:p>
          <a:endParaRPr lang="es-CO"/>
        </a:p>
      </dgm:t>
    </dgm:pt>
    <dgm:pt modelId="{FB7B0D59-6533-4B5F-AB6D-5CD1E10E2DB1}">
      <dgm:prSet/>
      <dgm:spPr/>
      <dgm:t>
        <a:bodyPr/>
        <a:lstStyle/>
        <a:p>
          <a:r>
            <a:rPr lang="es-CO" dirty="0"/>
            <a:t>Diligenciamiento: segundo trimestre</a:t>
          </a:r>
        </a:p>
      </dgm:t>
    </dgm:pt>
    <dgm:pt modelId="{304158B2-5203-46F3-A0BC-952BCA3B6949}" type="parTrans" cxnId="{40CBABF7-9825-4DA4-9FB1-4EA6AF87D47D}">
      <dgm:prSet/>
      <dgm:spPr/>
      <dgm:t>
        <a:bodyPr/>
        <a:lstStyle/>
        <a:p>
          <a:endParaRPr lang="es-CO"/>
        </a:p>
      </dgm:t>
    </dgm:pt>
    <dgm:pt modelId="{40AA2F3A-C5DA-4B4D-B190-07DAC08F1695}" type="sibTrans" cxnId="{40CBABF7-9825-4DA4-9FB1-4EA6AF87D47D}">
      <dgm:prSet/>
      <dgm:spPr/>
      <dgm:t>
        <a:bodyPr/>
        <a:lstStyle/>
        <a:p>
          <a:endParaRPr lang="es-CO"/>
        </a:p>
      </dgm:t>
    </dgm:pt>
    <dgm:pt modelId="{1174CB05-A075-472F-A46B-375ADBBF4C8B}">
      <dgm:prSet/>
      <dgm:spPr/>
      <dgm:t>
        <a:bodyPr/>
        <a:lstStyle/>
        <a:p>
          <a:r>
            <a:rPr lang="es-CO" dirty="0"/>
            <a:t>Consolidación: tercer semestre</a:t>
          </a:r>
        </a:p>
      </dgm:t>
    </dgm:pt>
    <dgm:pt modelId="{71F59968-A736-4F27-A32A-3B851755E933}" type="parTrans" cxnId="{CEAF3D7F-07DC-4CBE-837C-EFF6D7334965}">
      <dgm:prSet/>
      <dgm:spPr/>
      <dgm:t>
        <a:bodyPr/>
        <a:lstStyle/>
        <a:p>
          <a:endParaRPr lang="es-CO"/>
        </a:p>
      </dgm:t>
    </dgm:pt>
    <dgm:pt modelId="{6813809A-6622-4AEC-9CAB-1F5CFFF9E16B}" type="sibTrans" cxnId="{CEAF3D7F-07DC-4CBE-837C-EFF6D7334965}">
      <dgm:prSet/>
      <dgm:spPr/>
      <dgm:t>
        <a:bodyPr/>
        <a:lstStyle/>
        <a:p>
          <a:endParaRPr lang="es-CO"/>
        </a:p>
      </dgm:t>
    </dgm:pt>
    <dgm:pt modelId="{3F8135A5-08DF-4E80-B3F2-8D3C7DA313F2}" type="pres">
      <dgm:prSet presAssocID="{79764429-33D3-4253-8EA5-8D5D90B36F89}" presName="linear" presStyleCnt="0">
        <dgm:presLayoutVars>
          <dgm:dir/>
          <dgm:resizeHandles val="exact"/>
        </dgm:presLayoutVars>
      </dgm:prSet>
      <dgm:spPr/>
    </dgm:pt>
    <dgm:pt modelId="{24F8DE35-3F1D-4EC9-A9F8-7DCA3119D479}" type="pres">
      <dgm:prSet presAssocID="{1A74A6D9-9DA3-4771-94F0-96C02C5C2F8C}" presName="comp" presStyleCnt="0"/>
      <dgm:spPr/>
    </dgm:pt>
    <dgm:pt modelId="{05D1B6E3-EF81-4BAA-B21E-D6037F4A0BF6}" type="pres">
      <dgm:prSet presAssocID="{1A74A6D9-9DA3-4771-94F0-96C02C5C2F8C}" presName="box" presStyleLbl="node1" presStyleIdx="0" presStyleCnt="2" custLinFactNeighborX="-25471" custLinFactNeighborY="-7709"/>
      <dgm:spPr/>
    </dgm:pt>
    <dgm:pt modelId="{06337429-54F9-4899-BB30-04E4A85B89DF}" type="pres">
      <dgm:prSet presAssocID="{1A74A6D9-9DA3-4771-94F0-96C02C5C2F8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6000" r="-126000"/>
          </a:stretch>
        </a:blipFill>
      </dgm:spPr>
    </dgm:pt>
    <dgm:pt modelId="{0F1C2A7F-D918-4FB9-9E9D-CDF559766325}" type="pres">
      <dgm:prSet presAssocID="{1A74A6D9-9DA3-4771-94F0-96C02C5C2F8C}" presName="text" presStyleLbl="node1" presStyleIdx="0" presStyleCnt="2">
        <dgm:presLayoutVars>
          <dgm:bulletEnabled val="1"/>
        </dgm:presLayoutVars>
      </dgm:prSet>
      <dgm:spPr/>
    </dgm:pt>
    <dgm:pt modelId="{EBAC7F22-6474-4E0F-B2A9-1F9B27DB911B}" type="pres">
      <dgm:prSet presAssocID="{45BA8C54-8FF7-48A8-BC49-FB5FDAC88302}" presName="spacer" presStyleCnt="0"/>
      <dgm:spPr/>
    </dgm:pt>
    <dgm:pt modelId="{2AB91ACE-877D-4FCF-8A98-F5F20BB89AA1}" type="pres">
      <dgm:prSet presAssocID="{BA0D57F2-659B-415A-BBD0-C6573DC81AEC}" presName="comp" presStyleCnt="0"/>
      <dgm:spPr/>
    </dgm:pt>
    <dgm:pt modelId="{2FCADEB8-4C4F-4E87-8A50-264062F8CB54}" type="pres">
      <dgm:prSet presAssocID="{BA0D57F2-659B-415A-BBD0-C6573DC81AEC}" presName="box" presStyleLbl="node1" presStyleIdx="1" presStyleCnt="2"/>
      <dgm:spPr/>
    </dgm:pt>
    <dgm:pt modelId="{C0F8A1FE-CC41-4740-9DB3-596D883587D7}" type="pres">
      <dgm:prSet presAssocID="{BA0D57F2-659B-415A-BBD0-C6573DC81AEC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</dgm:spPr>
    </dgm:pt>
    <dgm:pt modelId="{3851B7B1-DF46-442A-BC27-ACA4B3012BA8}" type="pres">
      <dgm:prSet presAssocID="{BA0D57F2-659B-415A-BBD0-C6573DC81AEC}" presName="text" presStyleLbl="node1" presStyleIdx="1" presStyleCnt="2">
        <dgm:presLayoutVars>
          <dgm:bulletEnabled val="1"/>
        </dgm:presLayoutVars>
      </dgm:prSet>
      <dgm:spPr/>
    </dgm:pt>
  </dgm:ptLst>
  <dgm:cxnLst>
    <dgm:cxn modelId="{7AFF361F-E866-4EE7-A83A-5AF6B5B0B334}" type="presOf" srcId="{5140A0BB-7BE0-42CB-B5B8-9C9C9F5999C2}" destId="{05D1B6E3-EF81-4BAA-B21E-D6037F4A0BF6}" srcOrd="0" destOrd="1" presId="urn:microsoft.com/office/officeart/2005/8/layout/vList4"/>
    <dgm:cxn modelId="{6DD3542A-EE7F-4CB5-8ADE-B642BA9C43AE}" type="presOf" srcId="{FB7B0D59-6533-4B5F-AB6D-5CD1E10E2DB1}" destId="{0F1C2A7F-D918-4FB9-9E9D-CDF559766325}" srcOrd="1" destOrd="2" presId="urn:microsoft.com/office/officeart/2005/8/layout/vList4"/>
    <dgm:cxn modelId="{DD97112B-CFAB-4E8B-8ADB-9AE2CF790A32}" type="presOf" srcId="{5140A0BB-7BE0-42CB-B5B8-9C9C9F5999C2}" destId="{0F1C2A7F-D918-4FB9-9E9D-CDF559766325}" srcOrd="1" destOrd="1" presId="urn:microsoft.com/office/officeart/2005/8/layout/vList4"/>
    <dgm:cxn modelId="{6571BD2B-834C-4237-8A33-B3DFA2DB4843}" type="presOf" srcId="{FB7B0D59-6533-4B5F-AB6D-5CD1E10E2DB1}" destId="{05D1B6E3-EF81-4BAA-B21E-D6037F4A0BF6}" srcOrd="0" destOrd="2" presId="urn:microsoft.com/office/officeart/2005/8/layout/vList4"/>
    <dgm:cxn modelId="{45B4BD5B-BF23-42E9-8076-52E9203630F3}" srcId="{1A74A6D9-9DA3-4771-94F0-96C02C5C2F8C}" destId="{5140A0BB-7BE0-42CB-B5B8-9C9C9F5999C2}" srcOrd="0" destOrd="0" parTransId="{14927674-12B6-441F-82F2-1B1C1D379698}" sibTransId="{EF289D75-8D73-4261-BE25-1B4015F577ED}"/>
    <dgm:cxn modelId="{D479F34B-338D-493F-AFEF-D9AFEF0798B7}" type="presOf" srcId="{79764429-33D3-4253-8EA5-8D5D90B36F89}" destId="{3F8135A5-08DF-4E80-B3F2-8D3C7DA313F2}" srcOrd="0" destOrd="0" presId="urn:microsoft.com/office/officeart/2005/8/layout/vList4"/>
    <dgm:cxn modelId="{CEAF3D7F-07DC-4CBE-837C-EFF6D7334965}" srcId="{1A74A6D9-9DA3-4771-94F0-96C02C5C2F8C}" destId="{1174CB05-A075-472F-A46B-375ADBBF4C8B}" srcOrd="2" destOrd="0" parTransId="{71F59968-A736-4F27-A32A-3B851755E933}" sibTransId="{6813809A-6622-4AEC-9CAB-1F5CFFF9E16B}"/>
    <dgm:cxn modelId="{DC809A98-8902-465B-B914-CD03546E0F51}" type="presOf" srcId="{BA0D57F2-659B-415A-BBD0-C6573DC81AEC}" destId="{3851B7B1-DF46-442A-BC27-ACA4B3012BA8}" srcOrd="1" destOrd="0" presId="urn:microsoft.com/office/officeart/2005/8/layout/vList4"/>
    <dgm:cxn modelId="{06E7FF9B-80EF-46E1-A159-DE791285799E}" type="presOf" srcId="{1174CB05-A075-472F-A46B-375ADBBF4C8B}" destId="{05D1B6E3-EF81-4BAA-B21E-D6037F4A0BF6}" srcOrd="0" destOrd="3" presId="urn:microsoft.com/office/officeart/2005/8/layout/vList4"/>
    <dgm:cxn modelId="{73FD41A7-147F-4A1B-8339-758917F577B7}" type="presOf" srcId="{1A74A6D9-9DA3-4771-94F0-96C02C5C2F8C}" destId="{0F1C2A7F-D918-4FB9-9E9D-CDF559766325}" srcOrd="1" destOrd="0" presId="urn:microsoft.com/office/officeart/2005/8/layout/vList4"/>
    <dgm:cxn modelId="{C582D0B7-CE39-47AF-9DE8-10CA6AF4E8EE}" type="presOf" srcId="{1A74A6D9-9DA3-4771-94F0-96C02C5C2F8C}" destId="{05D1B6E3-EF81-4BAA-B21E-D6037F4A0BF6}" srcOrd="0" destOrd="0" presId="urn:microsoft.com/office/officeart/2005/8/layout/vList4"/>
    <dgm:cxn modelId="{486788C0-2981-4329-B936-8B444DE8AECD}" srcId="{79764429-33D3-4253-8EA5-8D5D90B36F89}" destId="{1A74A6D9-9DA3-4771-94F0-96C02C5C2F8C}" srcOrd="0" destOrd="0" parTransId="{A0D0622A-AEC8-4A44-8C7A-E484F771A698}" sibTransId="{45BA8C54-8FF7-48A8-BC49-FB5FDAC88302}"/>
    <dgm:cxn modelId="{B62172C2-A03B-4E86-BD32-3D8F1F3DAB31}" srcId="{79764429-33D3-4253-8EA5-8D5D90B36F89}" destId="{BA0D57F2-659B-415A-BBD0-C6573DC81AEC}" srcOrd="1" destOrd="0" parTransId="{FFAB6800-46B1-48D9-8230-2417074DD8F8}" sibTransId="{2B475DC3-C6C5-4E6D-BD1D-2FCE74453AF6}"/>
    <dgm:cxn modelId="{B7184ADF-45C7-4008-95EC-772CDF82D9EF}" type="presOf" srcId="{BA0D57F2-659B-415A-BBD0-C6573DC81AEC}" destId="{2FCADEB8-4C4F-4E87-8A50-264062F8CB54}" srcOrd="0" destOrd="0" presId="urn:microsoft.com/office/officeart/2005/8/layout/vList4"/>
    <dgm:cxn modelId="{0614FDF2-CD52-4DDA-A828-DB96F2524935}" type="presOf" srcId="{1174CB05-A075-472F-A46B-375ADBBF4C8B}" destId="{0F1C2A7F-D918-4FB9-9E9D-CDF559766325}" srcOrd="1" destOrd="3" presId="urn:microsoft.com/office/officeart/2005/8/layout/vList4"/>
    <dgm:cxn modelId="{40CBABF7-9825-4DA4-9FB1-4EA6AF87D47D}" srcId="{1A74A6D9-9DA3-4771-94F0-96C02C5C2F8C}" destId="{FB7B0D59-6533-4B5F-AB6D-5CD1E10E2DB1}" srcOrd="1" destOrd="0" parTransId="{304158B2-5203-46F3-A0BC-952BCA3B6949}" sibTransId="{40AA2F3A-C5DA-4B4D-B190-07DAC08F1695}"/>
    <dgm:cxn modelId="{7359031F-E19B-4E9A-BA59-001D36BCF921}" type="presParOf" srcId="{3F8135A5-08DF-4E80-B3F2-8D3C7DA313F2}" destId="{24F8DE35-3F1D-4EC9-A9F8-7DCA3119D479}" srcOrd="0" destOrd="0" presId="urn:microsoft.com/office/officeart/2005/8/layout/vList4"/>
    <dgm:cxn modelId="{DA288F2D-28CB-46E6-A1E8-2781CCA8F457}" type="presParOf" srcId="{24F8DE35-3F1D-4EC9-A9F8-7DCA3119D479}" destId="{05D1B6E3-EF81-4BAA-B21E-D6037F4A0BF6}" srcOrd="0" destOrd="0" presId="urn:microsoft.com/office/officeart/2005/8/layout/vList4"/>
    <dgm:cxn modelId="{45245FDB-A4CC-4C6D-8921-6554E918A644}" type="presParOf" srcId="{24F8DE35-3F1D-4EC9-A9F8-7DCA3119D479}" destId="{06337429-54F9-4899-BB30-04E4A85B89DF}" srcOrd="1" destOrd="0" presId="urn:microsoft.com/office/officeart/2005/8/layout/vList4"/>
    <dgm:cxn modelId="{F30A05F9-B0D2-4628-95D0-0915456EFDDD}" type="presParOf" srcId="{24F8DE35-3F1D-4EC9-A9F8-7DCA3119D479}" destId="{0F1C2A7F-D918-4FB9-9E9D-CDF559766325}" srcOrd="2" destOrd="0" presId="urn:microsoft.com/office/officeart/2005/8/layout/vList4"/>
    <dgm:cxn modelId="{364C937B-2A1C-4047-BE8F-E824217C7909}" type="presParOf" srcId="{3F8135A5-08DF-4E80-B3F2-8D3C7DA313F2}" destId="{EBAC7F22-6474-4E0F-B2A9-1F9B27DB911B}" srcOrd="1" destOrd="0" presId="urn:microsoft.com/office/officeart/2005/8/layout/vList4"/>
    <dgm:cxn modelId="{5B7C6D80-7143-4A72-BB34-833E2B0B0FD1}" type="presParOf" srcId="{3F8135A5-08DF-4E80-B3F2-8D3C7DA313F2}" destId="{2AB91ACE-877D-4FCF-8A98-F5F20BB89AA1}" srcOrd="2" destOrd="0" presId="urn:microsoft.com/office/officeart/2005/8/layout/vList4"/>
    <dgm:cxn modelId="{C723FA2D-506C-4AA4-BAC8-53701D0F03A1}" type="presParOf" srcId="{2AB91ACE-877D-4FCF-8A98-F5F20BB89AA1}" destId="{2FCADEB8-4C4F-4E87-8A50-264062F8CB54}" srcOrd="0" destOrd="0" presId="urn:microsoft.com/office/officeart/2005/8/layout/vList4"/>
    <dgm:cxn modelId="{A5498E9E-BB1B-4A9B-9E99-9B04A5A24412}" type="presParOf" srcId="{2AB91ACE-877D-4FCF-8A98-F5F20BB89AA1}" destId="{C0F8A1FE-CC41-4740-9DB3-596D883587D7}" srcOrd="1" destOrd="0" presId="urn:microsoft.com/office/officeart/2005/8/layout/vList4"/>
    <dgm:cxn modelId="{05AAD1E1-E35D-42A2-91EC-F69D4C365FC6}" type="presParOf" srcId="{2AB91ACE-877D-4FCF-8A98-F5F20BB89AA1}" destId="{3851B7B1-DF46-442A-BC27-ACA4B3012B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64429-33D3-4253-8EA5-8D5D90B36F89}" type="doc">
      <dgm:prSet loTypeId="urn:microsoft.com/office/officeart/2005/8/layout/vList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74C6EF34-31DC-4426-8A38-B48390968ECB}">
      <dgm:prSet phldrT="[Texto]"/>
      <dgm:spPr/>
      <dgm:t>
        <a:bodyPr/>
        <a:lstStyle/>
        <a:p>
          <a:r>
            <a:rPr lang="es-CO" b="1" dirty="0"/>
            <a:t>Ciberseguridad</a:t>
          </a:r>
        </a:p>
      </dgm:t>
    </dgm:pt>
    <dgm:pt modelId="{EC541E4B-0267-4F18-AC4A-F1B40E8DC17E}" type="parTrans" cxnId="{74494265-B0FF-44C7-B4DC-4D55247D0791}">
      <dgm:prSet/>
      <dgm:spPr/>
      <dgm:t>
        <a:bodyPr/>
        <a:lstStyle/>
        <a:p>
          <a:endParaRPr lang="es-CO"/>
        </a:p>
      </dgm:t>
    </dgm:pt>
    <dgm:pt modelId="{4E9E5D7F-2B2A-4CC1-AD92-EC3656677B5A}" type="sibTrans" cxnId="{74494265-B0FF-44C7-B4DC-4D55247D0791}">
      <dgm:prSet/>
      <dgm:spPr/>
      <dgm:t>
        <a:bodyPr/>
        <a:lstStyle/>
        <a:p>
          <a:endParaRPr lang="es-CO"/>
        </a:p>
      </dgm:t>
    </dgm:pt>
    <dgm:pt modelId="{06D643D9-6DD9-4A46-98D4-4F847E3FCCCF}">
      <dgm:prSet phldrT="[Texto]"/>
      <dgm:spPr/>
      <dgm:t>
        <a:bodyPr/>
        <a:lstStyle/>
        <a:p>
          <a:r>
            <a:rPr lang="es-CO" dirty="0"/>
            <a:t>Inicio cuarto trimestre de 2021</a:t>
          </a:r>
        </a:p>
      </dgm:t>
    </dgm:pt>
    <dgm:pt modelId="{ECF58F0D-76FF-45C7-BE35-D51D2B061E47}" type="parTrans" cxnId="{8A720D7C-0780-4980-8189-4B203FC033CB}">
      <dgm:prSet/>
      <dgm:spPr/>
      <dgm:t>
        <a:bodyPr/>
        <a:lstStyle/>
        <a:p>
          <a:endParaRPr lang="es-CO"/>
        </a:p>
      </dgm:t>
    </dgm:pt>
    <dgm:pt modelId="{FD660EC5-B0F0-44C2-9C63-09CD08D625A5}" type="sibTrans" cxnId="{8A720D7C-0780-4980-8189-4B203FC033CB}">
      <dgm:prSet/>
      <dgm:spPr/>
      <dgm:t>
        <a:bodyPr/>
        <a:lstStyle/>
        <a:p>
          <a:endParaRPr lang="es-CO"/>
        </a:p>
      </dgm:t>
    </dgm:pt>
    <dgm:pt modelId="{22F15E4C-2958-4591-9FBC-13A738C73E04}">
      <dgm:prSet phldrT="[Texto]"/>
      <dgm:spPr/>
      <dgm:t>
        <a:bodyPr/>
        <a:lstStyle/>
        <a:p>
          <a:r>
            <a:rPr lang="es-CO" dirty="0"/>
            <a:t>Nuevos modelos de operación sistema</a:t>
          </a:r>
        </a:p>
      </dgm:t>
    </dgm:pt>
    <dgm:pt modelId="{5C67EE02-6708-4340-BCA7-95CD98C977D9}" type="parTrans" cxnId="{1FE993E5-0526-4B40-ACD1-DED795AD9FBF}">
      <dgm:prSet/>
      <dgm:spPr/>
      <dgm:t>
        <a:bodyPr/>
        <a:lstStyle/>
        <a:p>
          <a:endParaRPr lang="es-CO"/>
        </a:p>
      </dgm:t>
    </dgm:pt>
    <dgm:pt modelId="{4DDF72F5-DB9E-4052-AD3A-3C6B3BF9782D}" type="sibTrans" cxnId="{1FE993E5-0526-4B40-ACD1-DED795AD9FBF}">
      <dgm:prSet/>
      <dgm:spPr/>
      <dgm:t>
        <a:bodyPr/>
        <a:lstStyle/>
        <a:p>
          <a:endParaRPr lang="es-CO"/>
        </a:p>
      </dgm:t>
    </dgm:pt>
    <dgm:pt modelId="{C447955B-FEE6-49E2-900B-A48AECCABDA7}">
      <dgm:prSet/>
      <dgm:spPr/>
      <dgm:t>
        <a:bodyPr/>
        <a:lstStyle/>
        <a:p>
          <a:r>
            <a:rPr lang="es-CO" dirty="0"/>
            <a:t>Borrador cuestionario: Primer trimestre de 2021</a:t>
          </a:r>
        </a:p>
      </dgm:t>
    </dgm:pt>
    <dgm:pt modelId="{66F55093-17F1-400E-AD5E-921A355FA3F9}" type="parTrans" cxnId="{00C543DD-A4DD-4E2F-817F-DAC6BD75C2DD}">
      <dgm:prSet/>
      <dgm:spPr/>
      <dgm:t>
        <a:bodyPr/>
        <a:lstStyle/>
        <a:p>
          <a:endParaRPr lang="es-CO"/>
        </a:p>
      </dgm:t>
    </dgm:pt>
    <dgm:pt modelId="{C8D0F4BC-28FF-4D38-9FE8-DFE744302B54}" type="sibTrans" cxnId="{00C543DD-A4DD-4E2F-817F-DAC6BD75C2DD}">
      <dgm:prSet/>
      <dgm:spPr/>
      <dgm:t>
        <a:bodyPr/>
        <a:lstStyle/>
        <a:p>
          <a:endParaRPr lang="es-CO"/>
        </a:p>
      </dgm:t>
    </dgm:pt>
    <dgm:pt modelId="{B2BED63F-B74B-4D57-A80C-2BD18E15D188}">
      <dgm:prSet/>
      <dgm:spPr/>
      <dgm:t>
        <a:bodyPr/>
        <a:lstStyle/>
        <a:p>
          <a:r>
            <a:rPr lang="es-CO" dirty="0"/>
            <a:t>Diligenciamiento: segundo trimestre</a:t>
          </a:r>
        </a:p>
      </dgm:t>
    </dgm:pt>
    <dgm:pt modelId="{17F4EA53-0926-467A-85C4-B58E8CBC8D76}" type="parTrans" cxnId="{0194E711-2551-433D-8732-66442563014F}">
      <dgm:prSet/>
      <dgm:spPr/>
      <dgm:t>
        <a:bodyPr/>
        <a:lstStyle/>
        <a:p>
          <a:endParaRPr lang="es-CO"/>
        </a:p>
      </dgm:t>
    </dgm:pt>
    <dgm:pt modelId="{A7195683-E826-4D94-8A7E-76E711730275}" type="sibTrans" cxnId="{0194E711-2551-433D-8732-66442563014F}">
      <dgm:prSet/>
      <dgm:spPr/>
      <dgm:t>
        <a:bodyPr/>
        <a:lstStyle/>
        <a:p>
          <a:endParaRPr lang="es-CO"/>
        </a:p>
      </dgm:t>
    </dgm:pt>
    <dgm:pt modelId="{83458A9F-4E57-400C-AC92-3EC758046597}">
      <dgm:prSet/>
      <dgm:spPr/>
      <dgm:t>
        <a:bodyPr/>
        <a:lstStyle/>
        <a:p>
          <a:r>
            <a:rPr lang="es-CO" dirty="0"/>
            <a:t>Consolidación: tercer semestre</a:t>
          </a:r>
        </a:p>
      </dgm:t>
    </dgm:pt>
    <dgm:pt modelId="{61C34828-0565-49A4-8057-C31E5818D0BC}" type="parTrans" cxnId="{EBF544B9-B05D-4A85-9EC5-05B2A495139E}">
      <dgm:prSet/>
      <dgm:spPr/>
      <dgm:t>
        <a:bodyPr/>
        <a:lstStyle/>
        <a:p>
          <a:endParaRPr lang="es-CO"/>
        </a:p>
      </dgm:t>
    </dgm:pt>
    <dgm:pt modelId="{AC390DF4-8B69-4A8B-AAA9-977188FAF8CC}" type="sibTrans" cxnId="{EBF544B9-B05D-4A85-9EC5-05B2A495139E}">
      <dgm:prSet/>
      <dgm:spPr/>
      <dgm:t>
        <a:bodyPr/>
        <a:lstStyle/>
        <a:p>
          <a:endParaRPr lang="es-CO"/>
        </a:p>
      </dgm:t>
    </dgm:pt>
    <dgm:pt modelId="{3F8135A5-08DF-4E80-B3F2-8D3C7DA313F2}" type="pres">
      <dgm:prSet presAssocID="{79764429-33D3-4253-8EA5-8D5D90B36F89}" presName="linear" presStyleCnt="0">
        <dgm:presLayoutVars>
          <dgm:dir/>
          <dgm:resizeHandles val="exact"/>
        </dgm:presLayoutVars>
      </dgm:prSet>
      <dgm:spPr/>
    </dgm:pt>
    <dgm:pt modelId="{03F393BF-6698-427D-8C90-A1B6C3EB821F}" type="pres">
      <dgm:prSet presAssocID="{74C6EF34-31DC-4426-8A38-B48390968ECB}" presName="comp" presStyleCnt="0"/>
      <dgm:spPr/>
    </dgm:pt>
    <dgm:pt modelId="{EF6C1D4B-ED32-4040-BB20-951FA53D9CA7}" type="pres">
      <dgm:prSet presAssocID="{74C6EF34-31DC-4426-8A38-B48390968ECB}" presName="box" presStyleLbl="node1" presStyleIdx="0" presStyleCnt="2" custScaleY="107529"/>
      <dgm:spPr/>
    </dgm:pt>
    <dgm:pt modelId="{C175A5A9-C8C5-4933-A0E1-99C2B57CFEBB}" type="pres">
      <dgm:prSet presAssocID="{74C6EF34-31DC-4426-8A38-B48390968ECB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</dgm:spPr>
    </dgm:pt>
    <dgm:pt modelId="{A19CA8E0-66B4-4DAA-ACBB-3A04CF659FEE}" type="pres">
      <dgm:prSet presAssocID="{74C6EF34-31DC-4426-8A38-B48390968ECB}" presName="text" presStyleLbl="node1" presStyleIdx="0" presStyleCnt="2">
        <dgm:presLayoutVars>
          <dgm:bulletEnabled val="1"/>
        </dgm:presLayoutVars>
      </dgm:prSet>
      <dgm:spPr/>
    </dgm:pt>
    <dgm:pt modelId="{DE3F00FB-9EB9-436E-B141-DB63189B3BCC}" type="pres">
      <dgm:prSet presAssocID="{4E9E5D7F-2B2A-4CC1-AD92-EC3656677B5A}" presName="spacer" presStyleCnt="0"/>
      <dgm:spPr/>
    </dgm:pt>
    <dgm:pt modelId="{D5274569-CFDA-42B0-9F7C-090E5F0529D5}" type="pres">
      <dgm:prSet presAssocID="{22F15E4C-2958-4591-9FBC-13A738C73E04}" presName="comp" presStyleCnt="0"/>
      <dgm:spPr/>
    </dgm:pt>
    <dgm:pt modelId="{9728A8F9-D09F-49D3-9146-D3B57919BE02}" type="pres">
      <dgm:prSet presAssocID="{22F15E4C-2958-4591-9FBC-13A738C73E04}" presName="box" presStyleLbl="node1" presStyleIdx="1" presStyleCnt="2" custScaleY="106731" custLinFactNeighborY="6141"/>
      <dgm:spPr/>
    </dgm:pt>
    <dgm:pt modelId="{7389B4F8-850B-425E-A8B3-B3037B28A569}" type="pres">
      <dgm:prSet presAssocID="{22F15E4C-2958-4591-9FBC-13A738C73E04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9433E2D1-8BB2-428C-A18F-7C4795BAA37E}" type="pres">
      <dgm:prSet presAssocID="{22F15E4C-2958-4591-9FBC-13A738C73E04}" presName="text" presStyleLbl="node1" presStyleIdx="1" presStyleCnt="2">
        <dgm:presLayoutVars>
          <dgm:bulletEnabled val="1"/>
        </dgm:presLayoutVars>
      </dgm:prSet>
      <dgm:spPr/>
    </dgm:pt>
  </dgm:ptLst>
  <dgm:cxnLst>
    <dgm:cxn modelId="{D4FCFE05-5BF6-4CE8-A1EE-D0ED59EAE233}" type="presOf" srcId="{22F15E4C-2958-4591-9FBC-13A738C73E04}" destId="{9728A8F9-D09F-49D3-9146-D3B57919BE02}" srcOrd="0" destOrd="0" presId="urn:microsoft.com/office/officeart/2005/8/layout/vList4"/>
    <dgm:cxn modelId="{0194E711-2551-433D-8732-66442563014F}" srcId="{74C6EF34-31DC-4426-8A38-B48390968ECB}" destId="{B2BED63F-B74B-4D57-A80C-2BD18E15D188}" srcOrd="1" destOrd="0" parTransId="{17F4EA53-0926-467A-85C4-B58E8CBC8D76}" sibTransId="{A7195683-E826-4D94-8A7E-76E711730275}"/>
    <dgm:cxn modelId="{E075D360-24A6-434C-AF3A-889414418576}" type="presOf" srcId="{83458A9F-4E57-400C-AC92-3EC758046597}" destId="{EF6C1D4B-ED32-4040-BB20-951FA53D9CA7}" srcOrd="0" destOrd="3" presId="urn:microsoft.com/office/officeart/2005/8/layout/vList4"/>
    <dgm:cxn modelId="{74494265-B0FF-44C7-B4DC-4D55247D0791}" srcId="{79764429-33D3-4253-8EA5-8D5D90B36F89}" destId="{74C6EF34-31DC-4426-8A38-B48390968ECB}" srcOrd="0" destOrd="0" parTransId="{EC541E4B-0267-4F18-AC4A-F1B40E8DC17E}" sibTransId="{4E9E5D7F-2B2A-4CC1-AD92-EC3656677B5A}"/>
    <dgm:cxn modelId="{D479F34B-338D-493F-AFEF-D9AFEF0798B7}" type="presOf" srcId="{79764429-33D3-4253-8EA5-8D5D90B36F89}" destId="{3F8135A5-08DF-4E80-B3F2-8D3C7DA313F2}" srcOrd="0" destOrd="0" presId="urn:microsoft.com/office/officeart/2005/8/layout/vList4"/>
    <dgm:cxn modelId="{B0A61E6E-3839-4E3D-9E1E-48154E822EBB}" type="presOf" srcId="{B2BED63F-B74B-4D57-A80C-2BD18E15D188}" destId="{EF6C1D4B-ED32-4040-BB20-951FA53D9CA7}" srcOrd="0" destOrd="2" presId="urn:microsoft.com/office/officeart/2005/8/layout/vList4"/>
    <dgm:cxn modelId="{9EF51B79-3EF8-4FF1-9D97-6FB1D028C5C4}" type="presOf" srcId="{06D643D9-6DD9-4A46-98D4-4F847E3FCCCF}" destId="{9433E2D1-8BB2-428C-A18F-7C4795BAA37E}" srcOrd="1" destOrd="1" presId="urn:microsoft.com/office/officeart/2005/8/layout/vList4"/>
    <dgm:cxn modelId="{8A720D7C-0780-4980-8189-4B203FC033CB}" srcId="{22F15E4C-2958-4591-9FBC-13A738C73E04}" destId="{06D643D9-6DD9-4A46-98D4-4F847E3FCCCF}" srcOrd="0" destOrd="0" parTransId="{ECF58F0D-76FF-45C7-BE35-D51D2B061E47}" sibTransId="{FD660EC5-B0F0-44C2-9C63-09CD08D625A5}"/>
    <dgm:cxn modelId="{66BB0588-9860-45E9-B2F4-D03F7FBA476A}" type="presOf" srcId="{83458A9F-4E57-400C-AC92-3EC758046597}" destId="{A19CA8E0-66B4-4DAA-ACBB-3A04CF659FEE}" srcOrd="1" destOrd="3" presId="urn:microsoft.com/office/officeart/2005/8/layout/vList4"/>
    <dgm:cxn modelId="{6A823794-C6BC-485C-B656-B64129FC6023}" type="presOf" srcId="{C447955B-FEE6-49E2-900B-A48AECCABDA7}" destId="{A19CA8E0-66B4-4DAA-ACBB-3A04CF659FEE}" srcOrd="1" destOrd="1" presId="urn:microsoft.com/office/officeart/2005/8/layout/vList4"/>
    <dgm:cxn modelId="{52A99298-82E0-4556-8836-342D6022B6D6}" type="presOf" srcId="{74C6EF34-31DC-4426-8A38-B48390968ECB}" destId="{EF6C1D4B-ED32-4040-BB20-951FA53D9CA7}" srcOrd="0" destOrd="0" presId="urn:microsoft.com/office/officeart/2005/8/layout/vList4"/>
    <dgm:cxn modelId="{5A5F2799-551E-44D4-ACF3-044E202C0E61}" type="presOf" srcId="{22F15E4C-2958-4591-9FBC-13A738C73E04}" destId="{9433E2D1-8BB2-428C-A18F-7C4795BAA37E}" srcOrd="1" destOrd="0" presId="urn:microsoft.com/office/officeart/2005/8/layout/vList4"/>
    <dgm:cxn modelId="{D2D83BA2-2387-4829-8D83-C339464F161D}" type="presOf" srcId="{06D643D9-6DD9-4A46-98D4-4F847E3FCCCF}" destId="{9728A8F9-D09F-49D3-9146-D3B57919BE02}" srcOrd="0" destOrd="1" presId="urn:microsoft.com/office/officeart/2005/8/layout/vList4"/>
    <dgm:cxn modelId="{29C698A2-BDEA-4B36-BB92-E2C892813877}" type="presOf" srcId="{74C6EF34-31DC-4426-8A38-B48390968ECB}" destId="{A19CA8E0-66B4-4DAA-ACBB-3A04CF659FEE}" srcOrd="1" destOrd="0" presId="urn:microsoft.com/office/officeart/2005/8/layout/vList4"/>
    <dgm:cxn modelId="{99BE1AAA-B955-47D7-B173-48E70E33695F}" type="presOf" srcId="{B2BED63F-B74B-4D57-A80C-2BD18E15D188}" destId="{A19CA8E0-66B4-4DAA-ACBB-3A04CF659FEE}" srcOrd="1" destOrd="2" presId="urn:microsoft.com/office/officeart/2005/8/layout/vList4"/>
    <dgm:cxn modelId="{EBF544B9-B05D-4A85-9EC5-05B2A495139E}" srcId="{74C6EF34-31DC-4426-8A38-B48390968ECB}" destId="{83458A9F-4E57-400C-AC92-3EC758046597}" srcOrd="2" destOrd="0" parTransId="{61C34828-0565-49A4-8057-C31E5818D0BC}" sibTransId="{AC390DF4-8B69-4A8B-AAA9-977188FAF8CC}"/>
    <dgm:cxn modelId="{C481C5D5-B576-4005-8264-5D1A355092AC}" type="presOf" srcId="{C447955B-FEE6-49E2-900B-A48AECCABDA7}" destId="{EF6C1D4B-ED32-4040-BB20-951FA53D9CA7}" srcOrd="0" destOrd="1" presId="urn:microsoft.com/office/officeart/2005/8/layout/vList4"/>
    <dgm:cxn modelId="{00C543DD-A4DD-4E2F-817F-DAC6BD75C2DD}" srcId="{74C6EF34-31DC-4426-8A38-B48390968ECB}" destId="{C447955B-FEE6-49E2-900B-A48AECCABDA7}" srcOrd="0" destOrd="0" parTransId="{66F55093-17F1-400E-AD5E-921A355FA3F9}" sibTransId="{C8D0F4BC-28FF-4D38-9FE8-DFE744302B54}"/>
    <dgm:cxn modelId="{1FE993E5-0526-4B40-ACD1-DED795AD9FBF}" srcId="{79764429-33D3-4253-8EA5-8D5D90B36F89}" destId="{22F15E4C-2958-4591-9FBC-13A738C73E04}" srcOrd="1" destOrd="0" parTransId="{5C67EE02-6708-4340-BCA7-95CD98C977D9}" sibTransId="{4DDF72F5-DB9E-4052-AD3A-3C6B3BF9782D}"/>
    <dgm:cxn modelId="{E504E9D1-4E4B-4992-AEE6-350EFB8DE32A}" type="presParOf" srcId="{3F8135A5-08DF-4E80-B3F2-8D3C7DA313F2}" destId="{03F393BF-6698-427D-8C90-A1B6C3EB821F}" srcOrd="0" destOrd="0" presId="urn:microsoft.com/office/officeart/2005/8/layout/vList4"/>
    <dgm:cxn modelId="{B4F8A1A0-EA4E-49EA-8FCE-1781421539A4}" type="presParOf" srcId="{03F393BF-6698-427D-8C90-A1B6C3EB821F}" destId="{EF6C1D4B-ED32-4040-BB20-951FA53D9CA7}" srcOrd="0" destOrd="0" presId="urn:microsoft.com/office/officeart/2005/8/layout/vList4"/>
    <dgm:cxn modelId="{47585300-79F1-4BFE-8A9D-9B29B7D4B611}" type="presParOf" srcId="{03F393BF-6698-427D-8C90-A1B6C3EB821F}" destId="{C175A5A9-C8C5-4933-A0E1-99C2B57CFEBB}" srcOrd="1" destOrd="0" presId="urn:microsoft.com/office/officeart/2005/8/layout/vList4"/>
    <dgm:cxn modelId="{51D5EDA0-925A-4984-8097-65142241FE9E}" type="presParOf" srcId="{03F393BF-6698-427D-8C90-A1B6C3EB821F}" destId="{A19CA8E0-66B4-4DAA-ACBB-3A04CF659FEE}" srcOrd="2" destOrd="0" presId="urn:microsoft.com/office/officeart/2005/8/layout/vList4"/>
    <dgm:cxn modelId="{E1457C82-52D2-4700-95AE-C4B6DB71B201}" type="presParOf" srcId="{3F8135A5-08DF-4E80-B3F2-8D3C7DA313F2}" destId="{DE3F00FB-9EB9-436E-B141-DB63189B3BCC}" srcOrd="1" destOrd="0" presId="urn:microsoft.com/office/officeart/2005/8/layout/vList4"/>
    <dgm:cxn modelId="{411B73C2-E397-42D5-B2D2-EBA3B0892E49}" type="presParOf" srcId="{3F8135A5-08DF-4E80-B3F2-8D3C7DA313F2}" destId="{D5274569-CFDA-42B0-9F7C-090E5F0529D5}" srcOrd="2" destOrd="0" presId="urn:microsoft.com/office/officeart/2005/8/layout/vList4"/>
    <dgm:cxn modelId="{D7DF9A5D-03E8-494C-9BE8-6723A3E54910}" type="presParOf" srcId="{D5274569-CFDA-42B0-9F7C-090E5F0529D5}" destId="{9728A8F9-D09F-49D3-9146-D3B57919BE02}" srcOrd="0" destOrd="0" presId="urn:microsoft.com/office/officeart/2005/8/layout/vList4"/>
    <dgm:cxn modelId="{0D3706B6-AFFE-4F01-89A2-028BE2C3F054}" type="presParOf" srcId="{D5274569-CFDA-42B0-9F7C-090E5F0529D5}" destId="{7389B4F8-850B-425E-A8B3-B3037B28A569}" srcOrd="1" destOrd="0" presId="urn:microsoft.com/office/officeart/2005/8/layout/vList4"/>
    <dgm:cxn modelId="{956B6684-ECE2-4193-AA67-CDC18C4FDD32}" type="presParOf" srcId="{D5274569-CFDA-42B0-9F7C-090E5F0529D5}" destId="{9433E2D1-8BB2-428C-A18F-7C4795BAA3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DEB8-4C4F-4E87-8A50-264062F8CB54}">
      <dsp:nvSpPr>
        <dsp:cNvPr id="0" name=""/>
        <dsp:cNvSpPr/>
      </dsp:nvSpPr>
      <dsp:spPr>
        <a:xfrm>
          <a:off x="0" y="0"/>
          <a:ext cx="5293358" cy="15555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/>
            <a:t>Reconocimiento de pérdidas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/>
            <a:t>Nuevo capitulo</a:t>
          </a:r>
          <a:r>
            <a:rPr lang="es-CO" sz="1500" kern="1200" dirty="0"/>
            <a:t> de metodología remuneración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Borrador cuestionario – Febrero 2021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Diligenciamiento y consolidación – Primer semestre 2021</a:t>
          </a:r>
        </a:p>
      </dsp:txBody>
      <dsp:txXfrm>
        <a:off x="1214224" y="0"/>
        <a:ext cx="4079133" cy="1555531"/>
      </dsp:txXfrm>
    </dsp:sp>
    <dsp:sp modelId="{C0F8A1FE-CC41-4740-9DB3-596D883587D7}">
      <dsp:nvSpPr>
        <dsp:cNvPr id="0" name=""/>
        <dsp:cNvSpPr/>
      </dsp:nvSpPr>
      <dsp:spPr>
        <a:xfrm>
          <a:off x="155553" y="155553"/>
          <a:ext cx="1058671" cy="12444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1B6E3-EF81-4BAA-B21E-D6037F4A0BF6}">
      <dsp:nvSpPr>
        <dsp:cNvPr id="0" name=""/>
        <dsp:cNvSpPr/>
      </dsp:nvSpPr>
      <dsp:spPr>
        <a:xfrm>
          <a:off x="0" y="0"/>
          <a:ext cx="6096000" cy="1533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Metodologías remuneración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Documento actual a 2018</a:t>
          </a:r>
          <a:r>
            <a:rPr lang="es-CO" sz="1400" kern="1200" dirty="0"/>
            <a:t> </a:t>
          </a:r>
          <a:r>
            <a:rPr lang="es-CO" sz="1400" b="1" kern="1200" dirty="0"/>
            <a:t>(8 países)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Actualización a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Envío cuestionario (países sin respuesta) – </a:t>
          </a:r>
          <a:r>
            <a:rPr lang="es-CO" sz="1400" b="1" kern="1200" dirty="0"/>
            <a:t>Diciembre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Diligenciamiento y consolidación – Primer semestre 2021</a:t>
          </a:r>
        </a:p>
      </dsp:txBody>
      <dsp:txXfrm>
        <a:off x="1372585" y="0"/>
        <a:ext cx="4723414" cy="1533853"/>
      </dsp:txXfrm>
    </dsp:sp>
    <dsp:sp modelId="{06337429-54F9-4899-BB30-04E4A85B89DF}">
      <dsp:nvSpPr>
        <dsp:cNvPr id="0" name=""/>
        <dsp:cNvSpPr/>
      </dsp:nvSpPr>
      <dsp:spPr>
        <a:xfrm>
          <a:off x="153385" y="153385"/>
          <a:ext cx="1219200" cy="1227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ADEB8-4C4F-4E87-8A50-264062F8CB54}">
      <dsp:nvSpPr>
        <dsp:cNvPr id="0" name=""/>
        <dsp:cNvSpPr/>
      </dsp:nvSpPr>
      <dsp:spPr>
        <a:xfrm>
          <a:off x="0" y="1687238"/>
          <a:ext cx="6096000" cy="1533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Calidad del servicio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Documento actual a 2018 (seis países)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Actualización a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Envío cuestionario (países sin respuesta) – </a:t>
          </a:r>
          <a:r>
            <a:rPr lang="es-CO" sz="1400" b="1" kern="1200" dirty="0"/>
            <a:t>Diciembre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Diligenciamiento y consolidación – Primer semestre 2021</a:t>
          </a:r>
        </a:p>
      </dsp:txBody>
      <dsp:txXfrm>
        <a:off x="1372585" y="1687238"/>
        <a:ext cx="4723414" cy="1533853"/>
      </dsp:txXfrm>
    </dsp:sp>
    <dsp:sp modelId="{C0F8A1FE-CC41-4740-9DB3-596D883587D7}">
      <dsp:nvSpPr>
        <dsp:cNvPr id="0" name=""/>
        <dsp:cNvSpPr/>
      </dsp:nvSpPr>
      <dsp:spPr>
        <a:xfrm>
          <a:off x="153385" y="1840624"/>
          <a:ext cx="1219200" cy="1227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C1D4B-ED32-4040-BB20-951FA53D9CA7}">
      <dsp:nvSpPr>
        <dsp:cNvPr id="0" name=""/>
        <dsp:cNvSpPr/>
      </dsp:nvSpPr>
      <dsp:spPr>
        <a:xfrm>
          <a:off x="0" y="3374477"/>
          <a:ext cx="6096000" cy="1533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Calidad de la potencia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Documento actual a 2018</a:t>
          </a:r>
          <a:r>
            <a:rPr lang="es-CO" sz="1400" kern="1200" dirty="0"/>
            <a:t> </a:t>
          </a:r>
          <a:r>
            <a:rPr lang="es-CO" sz="1400" b="1" kern="1200" dirty="0"/>
            <a:t>(cinco países)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Actualización a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Envío cuestionario (países sin respuesta) – </a:t>
          </a:r>
          <a:r>
            <a:rPr lang="es-CO" sz="1400" b="1" kern="1200" dirty="0"/>
            <a:t>Diciembre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Diligenciamiento y consolidación – Primer semestre 2021</a:t>
          </a:r>
        </a:p>
      </dsp:txBody>
      <dsp:txXfrm>
        <a:off x="1372585" y="3374477"/>
        <a:ext cx="4723414" cy="1533853"/>
      </dsp:txXfrm>
    </dsp:sp>
    <dsp:sp modelId="{C175A5A9-C8C5-4933-A0E1-99C2B57CFEBB}">
      <dsp:nvSpPr>
        <dsp:cNvPr id="0" name=""/>
        <dsp:cNvSpPr/>
      </dsp:nvSpPr>
      <dsp:spPr>
        <a:xfrm>
          <a:off x="153385" y="3527862"/>
          <a:ext cx="1219200" cy="1227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1B6E3-EF81-4BAA-B21E-D6037F4A0BF6}">
      <dsp:nvSpPr>
        <dsp:cNvPr id="0" name=""/>
        <dsp:cNvSpPr/>
      </dsp:nvSpPr>
      <dsp:spPr>
        <a:xfrm>
          <a:off x="0" y="0"/>
          <a:ext cx="4990907" cy="22203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kern="1200" dirty="0"/>
            <a:t>Medición inteligente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Borrador cuestionario: Primer trimestre de 2021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Diligenciamiento: segundo trimestre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Consolidación: tercer semestre</a:t>
          </a:r>
        </a:p>
      </dsp:txBody>
      <dsp:txXfrm>
        <a:off x="1220220" y="0"/>
        <a:ext cx="3770686" cy="2220393"/>
      </dsp:txXfrm>
    </dsp:sp>
    <dsp:sp modelId="{06337429-54F9-4899-BB30-04E4A85B89DF}">
      <dsp:nvSpPr>
        <dsp:cNvPr id="0" name=""/>
        <dsp:cNvSpPr/>
      </dsp:nvSpPr>
      <dsp:spPr>
        <a:xfrm>
          <a:off x="222039" y="222039"/>
          <a:ext cx="998181" cy="1776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6000" r="-1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ADEB8-4C4F-4E87-8A50-264062F8CB54}">
      <dsp:nvSpPr>
        <dsp:cNvPr id="0" name=""/>
        <dsp:cNvSpPr/>
      </dsp:nvSpPr>
      <dsp:spPr>
        <a:xfrm>
          <a:off x="0" y="2442433"/>
          <a:ext cx="4990907" cy="22203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DER - Recursos energéticos distribuidos: </a:t>
          </a:r>
          <a:r>
            <a:rPr lang="es-CO" sz="1800" kern="1200" dirty="0"/>
            <a:t>Autogeneración, GPE, Baterías, Vehículos eléctricos, gestión demanda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Inicio cuarto trimestre de 2021</a:t>
          </a:r>
        </a:p>
      </dsp:txBody>
      <dsp:txXfrm>
        <a:off x="1220220" y="2442433"/>
        <a:ext cx="3770686" cy="2220393"/>
      </dsp:txXfrm>
    </dsp:sp>
    <dsp:sp modelId="{C0F8A1FE-CC41-4740-9DB3-596D883587D7}">
      <dsp:nvSpPr>
        <dsp:cNvPr id="0" name=""/>
        <dsp:cNvSpPr/>
      </dsp:nvSpPr>
      <dsp:spPr>
        <a:xfrm>
          <a:off x="222039" y="2664472"/>
          <a:ext cx="998181" cy="1776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C1D4B-ED32-4040-BB20-951FA53D9CA7}">
      <dsp:nvSpPr>
        <dsp:cNvPr id="0" name=""/>
        <dsp:cNvSpPr/>
      </dsp:nvSpPr>
      <dsp:spPr>
        <a:xfrm>
          <a:off x="0" y="0"/>
          <a:ext cx="4990907" cy="22357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kern="1200" dirty="0"/>
            <a:t>Ciberseguridad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Borrador cuestionario: Primer trimestre de 2021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Diligenciamiento: segundo trimestre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Consolidación: tercer semestre</a:t>
          </a:r>
        </a:p>
      </dsp:txBody>
      <dsp:txXfrm>
        <a:off x="1206101" y="0"/>
        <a:ext cx="3784805" cy="2235742"/>
      </dsp:txXfrm>
    </dsp:sp>
    <dsp:sp modelId="{C175A5A9-C8C5-4933-A0E1-99C2B57CFEBB}">
      <dsp:nvSpPr>
        <dsp:cNvPr id="0" name=""/>
        <dsp:cNvSpPr/>
      </dsp:nvSpPr>
      <dsp:spPr>
        <a:xfrm>
          <a:off x="207919" y="286191"/>
          <a:ext cx="998181" cy="1663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8A8F9-D09F-49D3-9146-D3B57919BE02}">
      <dsp:nvSpPr>
        <dsp:cNvPr id="0" name=""/>
        <dsp:cNvSpPr/>
      </dsp:nvSpPr>
      <dsp:spPr>
        <a:xfrm>
          <a:off x="0" y="2444815"/>
          <a:ext cx="4990907" cy="22191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Nuevos modelos de operación sistema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Inicio cuarto trimestre de 2021</a:t>
          </a:r>
        </a:p>
      </dsp:txBody>
      <dsp:txXfrm>
        <a:off x="1206101" y="2444815"/>
        <a:ext cx="3784805" cy="2219150"/>
      </dsp:txXfrm>
    </dsp:sp>
    <dsp:sp modelId="{7389B4F8-850B-425E-A8B3-B3037B28A569}">
      <dsp:nvSpPr>
        <dsp:cNvPr id="0" name=""/>
        <dsp:cNvSpPr/>
      </dsp:nvSpPr>
      <dsp:spPr>
        <a:xfrm>
          <a:off x="207919" y="2721558"/>
          <a:ext cx="998181" cy="1663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C2884CB-D48E-4943-99EE-054491FF4ED2}" type="datetimeFigureOut">
              <a:rPr lang="es-419" smtClean="0"/>
              <a:t>10/12/20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E4EDC499-FA98-4F9C-BC4A-E4620083503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0090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DFA90712-643C-459F-BE7B-D58D79431FDB}" type="datetimeFigureOut">
              <a:rPr lang="es-419" smtClean="0"/>
              <a:t>10/12/20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9D3F8120-EA61-4228-8B18-A8ED2EAA08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305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F8120-EA61-4228-8B18-A8ED2EAA0865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7086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F8120-EA61-4228-8B18-A8ED2EAA0865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299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F8120-EA61-4228-8B18-A8ED2EAA0865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4610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F8120-EA61-4228-8B18-A8ED2EAA0865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5506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F8120-EA61-4228-8B18-A8ED2EAA0865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7564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F8120-EA61-4228-8B18-A8ED2EAA0865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0332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E6A804-2FE5-46E5-8835-D515F8114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4" y="6200379"/>
            <a:ext cx="881863" cy="493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A06FCCF-CF2E-4F83-B9D8-B68D26D32AD3}"/>
              </a:ext>
            </a:extLst>
          </p:cNvPr>
          <p:cNvSpPr txBox="1"/>
          <p:nvPr userDrawn="1"/>
        </p:nvSpPr>
        <p:spPr>
          <a:xfrm>
            <a:off x="134471" y="318600"/>
            <a:ext cx="44439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76092"/>
                </a:solidFill>
              </a:rPr>
              <a:t>Grupo</a:t>
            </a:r>
            <a:r>
              <a:rPr lang="es-CO" sz="2000" b="1" baseline="0" dirty="0">
                <a:solidFill>
                  <a:srgbClr val="376092"/>
                </a:solidFill>
              </a:rPr>
              <a:t> de Trabajo en Electricidad - GTE</a:t>
            </a:r>
            <a:endParaRPr lang="es-CO" sz="2000" b="1" dirty="0">
              <a:solidFill>
                <a:srgbClr val="376092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E6FCDE-7BDD-4131-AADB-771F914DEA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18" y="0"/>
            <a:ext cx="2671482" cy="896239"/>
          </a:xfrm>
          <a:prstGeom prst="rect">
            <a:avLst/>
          </a:prstGeom>
        </p:spPr>
      </p:pic>
      <p:pic>
        <p:nvPicPr>
          <p:cNvPr id="14" name="Imagem 11">
            <a:extLst>
              <a:ext uri="{FF2B5EF4-FFF2-40B4-BE49-F238E27FC236}">
                <a16:creationId xmlns:a16="http://schemas.microsoft.com/office/drawing/2014/main" id="{4B3E6854-A117-4F19-9746-F652C7B6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2">
            <a:extLst>
              <a:ext uri="{FF2B5EF4-FFF2-40B4-BE49-F238E27FC236}">
                <a16:creationId xmlns:a16="http://schemas.microsoft.com/office/drawing/2014/main" id="{9BC9B7A1-C374-48F6-98C0-C805D5318CB9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3">
            <a:extLst>
              <a:ext uri="{FF2B5EF4-FFF2-40B4-BE49-F238E27FC236}">
                <a16:creationId xmlns:a16="http://schemas.microsoft.com/office/drawing/2014/main" id="{8CA8E9D6-F632-464D-8022-E8224DF9D8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4">
            <a:extLst>
              <a:ext uri="{FF2B5EF4-FFF2-40B4-BE49-F238E27FC236}">
                <a16:creationId xmlns:a16="http://schemas.microsoft.com/office/drawing/2014/main" id="{824B6924-24D6-4208-B193-5323B3D5306D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5">
            <a:extLst>
              <a:ext uri="{FF2B5EF4-FFF2-40B4-BE49-F238E27FC236}">
                <a16:creationId xmlns:a16="http://schemas.microsoft.com/office/drawing/2014/main" id="{70480204-17A8-45CE-8EC9-0BB036CDF3F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9" name="Retângulo 16">
            <a:extLst>
              <a:ext uri="{FF2B5EF4-FFF2-40B4-BE49-F238E27FC236}">
                <a16:creationId xmlns:a16="http://schemas.microsoft.com/office/drawing/2014/main" id="{1550D0F8-8140-45D8-81E2-7FAA552CD95E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0">
            <a:extLst>
              <a:ext uri="{FF2B5EF4-FFF2-40B4-BE49-F238E27FC236}">
                <a16:creationId xmlns:a16="http://schemas.microsoft.com/office/drawing/2014/main" id="{9982ED46-2F0F-45EA-A6CE-F2BAC7D129AA}"/>
              </a:ext>
            </a:extLst>
          </p:cNvPr>
          <p:cNvCxnSpPr/>
          <p:nvPr userDrawn="1"/>
        </p:nvCxnSpPr>
        <p:spPr>
          <a:xfrm>
            <a:off x="0" y="94129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2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54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53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24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53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10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48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33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69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554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97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90A4-4DB3-42C2-88E9-D7FB08119F40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AF4A-2343-47CC-9307-9357BC262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20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>
            <a:off x="777766" y="5637539"/>
            <a:ext cx="846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O" b="1" dirty="0">
                <a:solidFill>
                  <a:srgbClr val="376092"/>
                </a:solidFill>
                <a:latin typeface="+mj-lt"/>
              </a:rPr>
              <a:t>Diciembre de 2020</a:t>
            </a:r>
            <a:endParaRPr lang="es-CO" sz="105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Rectángulo">
            <a:extLst>
              <a:ext uri="{FF2B5EF4-FFF2-40B4-BE49-F238E27FC236}">
                <a16:creationId xmlns:a16="http://schemas.microsoft.com/office/drawing/2014/main" id="{E6F85018-5CE4-4406-9686-29B0C168C6A0}"/>
              </a:ext>
            </a:extLst>
          </p:cNvPr>
          <p:cNvSpPr/>
          <p:nvPr/>
        </p:nvSpPr>
        <p:spPr>
          <a:xfrm>
            <a:off x="777766" y="2212122"/>
            <a:ext cx="104577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376092"/>
                </a:solidFill>
                <a:latin typeface="+mj-lt"/>
                <a:cs typeface="Arial" panose="020B0604020202020204" pitchFamily="34" charset="0"/>
              </a:rPr>
              <a:t>Grupo de trabajo de electricidad – GTE </a:t>
            </a:r>
          </a:p>
          <a:p>
            <a:endParaRPr lang="es-CO" sz="2800" dirty="0">
              <a:solidFill>
                <a:srgbClr val="376092"/>
              </a:solidFill>
              <a:latin typeface="+mj-lt"/>
            </a:endParaRPr>
          </a:p>
          <a:p>
            <a:r>
              <a:rPr lang="es-CO" sz="3200" dirty="0">
                <a:solidFill>
                  <a:srgbClr val="376092"/>
                </a:solidFill>
                <a:latin typeface="+mj-lt"/>
              </a:rPr>
              <a:t>Estudios comparativos </a:t>
            </a:r>
            <a:r>
              <a:rPr lang="es-CO" sz="3200" b="1" dirty="0">
                <a:solidFill>
                  <a:srgbClr val="376092"/>
                </a:solidFill>
                <a:latin typeface="+mj-lt"/>
              </a:rPr>
              <a:t>regulación sector eléctrico </a:t>
            </a:r>
            <a:r>
              <a:rPr lang="es-CO" sz="3200" dirty="0">
                <a:solidFill>
                  <a:srgbClr val="376092"/>
                </a:solidFill>
                <a:latin typeface="+mj-lt"/>
              </a:rPr>
              <a:t>en los países miembros de ARIAE</a:t>
            </a:r>
            <a:endParaRPr lang="es-CO" dirty="0">
              <a:solidFill>
                <a:srgbClr val="37609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307E4D94-290D-4255-B679-F358FF03E385}"/>
              </a:ext>
            </a:extLst>
          </p:cNvPr>
          <p:cNvSpPr txBox="1"/>
          <p:nvPr/>
        </p:nvSpPr>
        <p:spPr>
          <a:xfrm>
            <a:off x="1258949" y="1147740"/>
            <a:ext cx="846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800000"/>
              </a:buClr>
            </a:pPr>
            <a:r>
              <a:rPr lang="es-CO" sz="2000" b="1" dirty="0">
                <a:solidFill>
                  <a:srgbClr val="8B33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Integrantes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8631072-BC30-402C-A123-CBFFDA462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62578"/>
              </p:ext>
            </p:extLst>
          </p:nvPr>
        </p:nvGraphicFramePr>
        <p:xfrm>
          <a:off x="1364053" y="1642444"/>
          <a:ext cx="7813377" cy="440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896">
                  <a:extLst>
                    <a:ext uri="{9D8B030D-6E8A-4147-A177-3AD203B41FA5}">
                      <a16:colId xmlns:a16="http://schemas.microsoft.com/office/drawing/2014/main" val="1818658895"/>
                    </a:ext>
                  </a:extLst>
                </a:gridCol>
                <a:gridCol w="985471">
                  <a:extLst>
                    <a:ext uri="{9D8B030D-6E8A-4147-A177-3AD203B41FA5}">
                      <a16:colId xmlns:a16="http://schemas.microsoft.com/office/drawing/2014/main" val="1905504009"/>
                    </a:ext>
                  </a:extLst>
                </a:gridCol>
                <a:gridCol w="4505010">
                  <a:extLst>
                    <a:ext uri="{9D8B030D-6E8A-4147-A177-3AD203B41FA5}">
                      <a16:colId xmlns:a16="http://schemas.microsoft.com/office/drawing/2014/main" val="1076742883"/>
                    </a:ext>
                  </a:extLst>
                </a:gridCol>
              </a:tblGrid>
              <a:tr h="29201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Sigla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Entidad de regulación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79617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España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CNMC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Comisión Nacional de los Mercados y la Competencia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2763059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México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Comisión Reguladora de Energía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5705305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Perú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OSINERGMIN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Organismo Supervisor de Inversión en Energía y Minería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6531756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República Dominicana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SIE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Superintendencia de Electricidad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2691343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Panamá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Autoridad Nacional de los Servicios Públicos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515467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Bolivia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Autoridad de Fiscalización y Control Social de Electricidad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00459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Colombia (Dirección del GTE)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CREG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Comisión de Regulación de Energía y Gas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224949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Comisión Nacional de Energía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627686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CNEE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Comisión Nacional de Energía Eléctrica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286390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ANEEL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Agência Nacional do </a:t>
                      </a:r>
                      <a:r>
                        <a:rPr lang="pt-BR" sz="1100" b="0" i="0" u="none" strike="noStrike" dirty="0" err="1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Energía</a:t>
                      </a:r>
                      <a:r>
                        <a:rPr lang="pt-BR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 Elétrica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037062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Portugal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ERSE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Entidade Reguladora dos Serviços Energéticos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153402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ENRE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Ente Nacional Regulador de la Electricidad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808122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SEC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Superintendencia de electricidad y combustibles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9947410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ARESEP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Autoridad reguladora de servicios públicos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9974133"/>
                  </a:ext>
                </a:extLst>
              </a:tr>
              <a:tr h="2733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El Salvador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SIGET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 panose="020B0604030504040204" pitchFamily="34" charset="0"/>
                        </a:rPr>
                        <a:t>Superintendencia General de Electricidad y Telecomunicaciones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38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9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805A10DD-B48F-4495-A507-AA595619BD91}"/>
              </a:ext>
            </a:extLst>
          </p:cNvPr>
          <p:cNvSpPr txBox="1"/>
          <p:nvPr/>
        </p:nvSpPr>
        <p:spPr>
          <a:xfrm>
            <a:off x="392251" y="1107544"/>
            <a:ext cx="11407498" cy="1746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800000"/>
              </a:buClr>
            </a:pPr>
            <a:r>
              <a:rPr lang="es-CO" b="1" dirty="0">
                <a:solidFill>
                  <a:srgbClr val="8B33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Objetivos de los estudios del GTE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Contar con 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herramientas de análisis y comparación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los diferentes 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modelos e instrumentos utilizados en la regulación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las actividades del sector de energía eléctrica en los 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países miembros de ARIAE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Realizar 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análisis comparativos de manera más fácil y confiable 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integrar 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 un documento las principales 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experiencias y lecciones aprendidas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en la regulación de los países miembros de ARIAE.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BC82FB06-43E3-4A91-BB2B-995D729FBF17}"/>
              </a:ext>
            </a:extLst>
          </p:cNvPr>
          <p:cNvSpPr txBox="1"/>
          <p:nvPr/>
        </p:nvSpPr>
        <p:spPr>
          <a:xfrm>
            <a:off x="392251" y="3018939"/>
            <a:ext cx="10433404" cy="2731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800000"/>
              </a:buClr>
            </a:pPr>
            <a:r>
              <a:rPr lang="es-CO" b="1" dirty="0">
                <a:solidFill>
                  <a:srgbClr val="8B33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Metodología de trabajo GTE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Diseño de cuestionarios: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Dirección del grupo, comentarios otros miembros (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Retos: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b="1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mayor participación</a:t>
            </a:r>
            <a:r>
              <a:rPr lang="es-CO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s-CO" b="1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mejorar mecanismos </a:t>
            </a:r>
            <a:r>
              <a:rPr lang="es-CO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comunicación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Diligenciamiento cuestionarios: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Miembros del grupo y luego demás países (</a:t>
            </a: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Reto: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mayor participación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Consolidación y elaboración documentos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Dirección, comentarios otros miembros (Reto: </a:t>
            </a:r>
            <a:r>
              <a:rPr lang="es-CO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disponibilidad de recursos, mayor participación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Publicación de informes: 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Presentación y publicación en página ARIAE (Reto: </a:t>
            </a:r>
            <a:r>
              <a:rPr lang="es-CO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implementar </a:t>
            </a:r>
            <a:r>
              <a:rPr lang="es-CO" b="1" i="1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otros mecanismos de difusión</a:t>
            </a:r>
            <a:r>
              <a:rPr lang="es-CO" dirty="0">
                <a:solidFill>
                  <a:srgbClr val="37609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781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1F1BB7-95C4-46A2-B0A8-27E2A59D0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309847"/>
              </p:ext>
            </p:extLst>
          </p:nvPr>
        </p:nvGraphicFramePr>
        <p:xfrm>
          <a:off x="6685282" y="1198179"/>
          <a:ext cx="5293358" cy="155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A345D58-EE1C-40A6-BFAA-FB6431442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873340"/>
              </p:ext>
            </p:extLst>
          </p:nvPr>
        </p:nvGraphicFramePr>
        <p:xfrm>
          <a:off x="364361" y="1198179"/>
          <a:ext cx="6096000" cy="490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1159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1F1BB7-95C4-46A2-B0A8-27E2A59D0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349810"/>
              </p:ext>
            </p:extLst>
          </p:nvPr>
        </p:nvGraphicFramePr>
        <p:xfrm>
          <a:off x="442942" y="1166648"/>
          <a:ext cx="4990907" cy="466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D44DBEE-31E3-45DF-A117-9D688EBDB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994043"/>
              </p:ext>
            </p:extLst>
          </p:nvPr>
        </p:nvGraphicFramePr>
        <p:xfrm>
          <a:off x="5640307" y="1166648"/>
          <a:ext cx="4990907" cy="466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1880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08517" y="3585171"/>
            <a:ext cx="5252957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nn-NO" sz="3200" dirty="0">
                <a:solidFill>
                  <a:srgbClr val="376092"/>
                </a:solidFill>
              </a:rPr>
              <a:t>@ComisionCREG</a:t>
            </a:r>
          </a:p>
          <a:p>
            <a:pPr marL="342900" indent="-342900">
              <a:spcBef>
                <a:spcPts val="300"/>
              </a:spcBef>
              <a:defRPr/>
            </a:pPr>
            <a:r>
              <a:rPr lang="nn-NO" sz="3200" dirty="0">
                <a:solidFill>
                  <a:srgbClr val="376092"/>
                </a:solidFill>
              </a:rPr>
              <a:t>www.creg.gov.co</a:t>
            </a:r>
          </a:p>
          <a:p>
            <a:pPr marL="342900" indent="-342900">
              <a:spcBef>
                <a:spcPts val="300"/>
              </a:spcBef>
              <a:defRPr/>
            </a:pPr>
            <a:r>
              <a:rPr lang="nn-NO" sz="3200" dirty="0">
                <a:solidFill>
                  <a:srgbClr val="376092"/>
                </a:solidFill>
              </a:rPr>
              <a:t>german.castro@creg.gov.co</a:t>
            </a:r>
          </a:p>
          <a:p>
            <a:pPr marL="342900" indent="-342900">
              <a:spcBef>
                <a:spcPts val="300"/>
              </a:spcBef>
              <a:defRPr/>
            </a:pPr>
            <a:r>
              <a:rPr lang="nn-NO" sz="3200" dirty="0">
                <a:solidFill>
                  <a:srgbClr val="376092"/>
                </a:solidFill>
              </a:rPr>
              <a:t>andres.vargas@creg.gov.co</a:t>
            </a:r>
            <a:endParaRPr lang="es-CO" sz="3200" dirty="0">
              <a:solidFill>
                <a:srgbClr val="376092"/>
              </a:solidFill>
            </a:endParaRPr>
          </a:p>
        </p:txBody>
      </p:sp>
      <p:pic>
        <p:nvPicPr>
          <p:cNvPr id="8" name="Picture 2" descr="Resultado de imagen para simbolo página 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13" y="4308263"/>
            <a:ext cx="248443" cy="2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n para Icono de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06" y="3764618"/>
            <a:ext cx="326855" cy="3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9128" y="2694682"/>
            <a:ext cx="2232248" cy="7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es-MX" sz="4000" b="1" ker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GRACIAS</a:t>
            </a:r>
            <a:endParaRPr lang="es-ES" sz="4000" b="1" kern="0">
              <a:solidFill>
                <a:srgbClr val="1F497D"/>
              </a:solidFill>
              <a:cs typeface="Times New Roman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380" y="4773493"/>
            <a:ext cx="308850" cy="308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DD932F-E41F-4752-BC9B-B04D257AB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380" y="5365805"/>
            <a:ext cx="308850" cy="3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2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2019 V4 pano NUEVA PLANTILLA PRESENTACIONES.pptx" id="{774E5C71-51AC-4E5B-AB96-D11698F94F74}" vid="{7FA9C5A0-7FC2-4A98-BE2F-2315571FE17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F4F6653A4F8C489FD3197545AEEE09" ma:contentTypeVersion="5" ma:contentTypeDescription="Crear nuevo documento." ma:contentTypeScope="" ma:versionID="24eaa6c7e47d49059d01cde58bf41c8e">
  <xsd:schema xmlns:xsd="http://www.w3.org/2001/XMLSchema" xmlns:xs="http://www.w3.org/2001/XMLSchema" xmlns:p="http://schemas.microsoft.com/office/2006/metadata/properties" xmlns:ns3="823549ac-5763-4310-a6a3-38a04dbd999e" xmlns:ns4="6696398c-3b07-4514-a9e2-f08a08f63f4b" targetNamespace="http://schemas.microsoft.com/office/2006/metadata/properties" ma:root="true" ma:fieldsID="dfd6af33ccba13e6e6ecc3151d579b04" ns3:_="" ns4:_="">
    <xsd:import namespace="823549ac-5763-4310-a6a3-38a04dbd999e"/>
    <xsd:import namespace="6696398c-3b07-4514-a9e2-f08a08f63f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549ac-5763-4310-a6a3-38a04dbd9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6398c-3b07-4514-a9e2-f08a08f63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435E2-769D-4273-9780-19A5B7F94C3F}">
  <ds:schemaRefs>
    <ds:schemaRef ds:uri="http://schemas.microsoft.com/office/2006/documentManagement/types"/>
    <ds:schemaRef ds:uri="6696398c-3b07-4514-a9e2-f08a08f63f4b"/>
    <ds:schemaRef ds:uri="http://schemas.microsoft.com/office/2006/metadata/properties"/>
    <ds:schemaRef ds:uri="http://schemas.microsoft.com/office/infopath/2007/PartnerControls"/>
    <ds:schemaRef ds:uri="http://purl.org/dc/terms/"/>
    <ds:schemaRef ds:uri="823549ac-5763-4310-a6a3-38a04dbd999e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1A329D-0AEF-4671-9F8B-9F40796C0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549ac-5763-4310-a6a3-38a04dbd999e"/>
    <ds:schemaRef ds:uri="6696398c-3b07-4514-a9e2-f08a08f63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6967F4-F822-43DA-8740-3EBDEE5862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16218</TotalTime>
  <Words>511</Words>
  <Application>Microsoft Office PowerPoint</Application>
  <PresentationFormat>Panorámica</PresentationFormat>
  <Paragraphs>103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Santamaria Daza</dc:creator>
  <cp:lastModifiedBy>Andres Vargas Rojas</cp:lastModifiedBy>
  <cp:revision>309</cp:revision>
  <cp:lastPrinted>2019-08-28T20:21:40Z</cp:lastPrinted>
  <dcterms:created xsi:type="dcterms:W3CDTF">2018-09-05T17:20:24Z</dcterms:created>
  <dcterms:modified xsi:type="dcterms:W3CDTF">2020-12-10T15:03:31Z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0x0101009DF4F6653A4F8C489FD3197545AEEE09</vt:lpwstr>
  </property>
</Properties>
</file>