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notesMasterIdLst>
    <p:notesMasterId r:id="rId24"/>
  </p:notesMasterIdLst>
  <p:sldIdLst>
    <p:sldId id="261" r:id="rId6"/>
    <p:sldId id="316" r:id="rId7"/>
    <p:sldId id="347" r:id="rId8"/>
    <p:sldId id="322" r:id="rId9"/>
    <p:sldId id="352" r:id="rId10"/>
    <p:sldId id="348" r:id="rId11"/>
    <p:sldId id="362" r:id="rId12"/>
    <p:sldId id="357" r:id="rId13"/>
    <p:sldId id="363" r:id="rId14"/>
    <p:sldId id="358" r:id="rId15"/>
    <p:sldId id="360" r:id="rId16"/>
    <p:sldId id="361" r:id="rId17"/>
    <p:sldId id="359" r:id="rId18"/>
    <p:sldId id="356" r:id="rId19"/>
    <p:sldId id="354" r:id="rId20"/>
    <p:sldId id="333" r:id="rId21"/>
    <p:sldId id="355" r:id="rId22"/>
    <p:sldId id="29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AF"/>
    <a:srgbClr val="F3C700"/>
    <a:srgbClr val="61911B"/>
    <a:srgbClr val="78B3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780" y="-42"/>
      </p:cViewPr>
      <p:guideLst>
        <p:guide orient="horz" pos="1661"/>
        <p:guide pos="2298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76A32-EB68-4D7F-BB5A-0D1DE8D96AC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73EC9D-1667-4A42-A01E-B3869F53EAFC}">
      <dgm:prSet/>
      <dgm:spPr/>
      <dgm:t>
        <a:bodyPr/>
        <a:lstStyle/>
        <a:p>
          <a:pPr rtl="0"/>
          <a:r>
            <a:rPr lang="es-PE" dirty="0" smtClean="0"/>
            <a:t>Comisión Nacional de los Mercados y la Competencia (CNMC) – España </a:t>
          </a:r>
          <a:endParaRPr lang="pt-BR" dirty="0"/>
        </a:p>
      </dgm:t>
    </dgm:pt>
    <dgm:pt modelId="{4104ECA5-2249-4617-82AE-C9D5A4764907}" type="parTrans" cxnId="{2E71D8B4-8A5B-43AD-A10C-5FCFE7174240}">
      <dgm:prSet/>
      <dgm:spPr/>
      <dgm:t>
        <a:bodyPr/>
        <a:lstStyle/>
        <a:p>
          <a:endParaRPr lang="pt-BR"/>
        </a:p>
      </dgm:t>
    </dgm:pt>
    <dgm:pt modelId="{17C492BD-78EC-4259-AE27-4B23877DE1F4}" type="sibTrans" cxnId="{2E71D8B4-8A5B-43AD-A10C-5FCFE7174240}">
      <dgm:prSet/>
      <dgm:spPr/>
      <dgm:t>
        <a:bodyPr/>
        <a:lstStyle/>
        <a:p>
          <a:endParaRPr lang="pt-BR"/>
        </a:p>
      </dgm:t>
    </dgm:pt>
    <dgm:pt modelId="{C25B158A-73FA-4877-84B6-605FF34EE19D}">
      <dgm:prSet/>
      <dgm:spPr/>
      <dgm:t>
        <a:bodyPr/>
        <a:lstStyle/>
        <a:p>
          <a:pPr rtl="0"/>
          <a:r>
            <a:rPr lang="es-PE" smtClean="0"/>
            <a:t>Comisión Reguladora de Energía  (CRE) – México </a:t>
          </a:r>
          <a:endParaRPr lang="pt-BR"/>
        </a:p>
      </dgm:t>
    </dgm:pt>
    <dgm:pt modelId="{59AE0155-BC5B-4587-AC2B-47C44B3E460B}" type="parTrans" cxnId="{396FC023-3434-4413-B228-1F16F4D3CBA6}">
      <dgm:prSet/>
      <dgm:spPr/>
      <dgm:t>
        <a:bodyPr/>
        <a:lstStyle/>
        <a:p>
          <a:endParaRPr lang="pt-BR"/>
        </a:p>
      </dgm:t>
    </dgm:pt>
    <dgm:pt modelId="{B8502094-723A-40AD-8892-36A6E7E8C387}" type="sibTrans" cxnId="{396FC023-3434-4413-B228-1F16F4D3CBA6}">
      <dgm:prSet/>
      <dgm:spPr/>
      <dgm:t>
        <a:bodyPr/>
        <a:lstStyle/>
        <a:p>
          <a:endParaRPr lang="pt-BR"/>
        </a:p>
      </dgm:t>
    </dgm:pt>
    <dgm:pt modelId="{046E8580-B58C-45B7-B977-F6A7B7CE959B}">
      <dgm:prSet/>
      <dgm:spPr/>
      <dgm:t>
        <a:bodyPr/>
        <a:lstStyle/>
        <a:p>
          <a:pPr rtl="0"/>
          <a:r>
            <a:rPr lang="es-PE" smtClean="0"/>
            <a:t>Organismo Supervisor de Inversión en Energía y Minería (OSINERGMIN) – Perú </a:t>
          </a:r>
          <a:endParaRPr lang="pt-BR"/>
        </a:p>
      </dgm:t>
    </dgm:pt>
    <dgm:pt modelId="{57A65317-D94A-4808-8B2D-D149C0FBF23A}" type="parTrans" cxnId="{A5229EB2-7D3B-48B6-8F6D-500C427ADDF8}">
      <dgm:prSet/>
      <dgm:spPr/>
      <dgm:t>
        <a:bodyPr/>
        <a:lstStyle/>
        <a:p>
          <a:endParaRPr lang="pt-BR"/>
        </a:p>
      </dgm:t>
    </dgm:pt>
    <dgm:pt modelId="{2EC9BE34-EF54-4C7F-8CF2-62185BC7F55F}" type="sibTrans" cxnId="{A5229EB2-7D3B-48B6-8F6D-500C427ADDF8}">
      <dgm:prSet/>
      <dgm:spPr/>
      <dgm:t>
        <a:bodyPr/>
        <a:lstStyle/>
        <a:p>
          <a:endParaRPr lang="pt-BR"/>
        </a:p>
      </dgm:t>
    </dgm:pt>
    <dgm:pt modelId="{18D381E7-484B-4A86-A7B1-953B5AF3D8F9}">
      <dgm:prSet/>
      <dgm:spPr/>
      <dgm:t>
        <a:bodyPr/>
        <a:lstStyle/>
        <a:p>
          <a:pPr rtl="0"/>
          <a:r>
            <a:rPr lang="es-PE" smtClean="0"/>
            <a:t>Superintendencia de Electricidad (SIE) – República Dominicana</a:t>
          </a:r>
          <a:endParaRPr lang="pt-BR"/>
        </a:p>
      </dgm:t>
    </dgm:pt>
    <dgm:pt modelId="{F227ABF6-D2AB-4F11-85D3-9AA9F570CB70}" type="parTrans" cxnId="{946B2F6E-EA4E-4B0B-9C9F-CFC9A3EE4271}">
      <dgm:prSet/>
      <dgm:spPr/>
      <dgm:t>
        <a:bodyPr/>
        <a:lstStyle/>
        <a:p>
          <a:endParaRPr lang="pt-BR"/>
        </a:p>
      </dgm:t>
    </dgm:pt>
    <dgm:pt modelId="{D9AE6E52-56D8-49A1-A267-34E02BEC4D0C}" type="sibTrans" cxnId="{946B2F6E-EA4E-4B0B-9C9F-CFC9A3EE4271}">
      <dgm:prSet/>
      <dgm:spPr/>
      <dgm:t>
        <a:bodyPr/>
        <a:lstStyle/>
        <a:p>
          <a:endParaRPr lang="pt-BR"/>
        </a:p>
      </dgm:t>
    </dgm:pt>
    <dgm:pt modelId="{E51C920D-9392-4F79-8041-DF55572D7AF5}">
      <dgm:prSet/>
      <dgm:spPr/>
      <dgm:t>
        <a:bodyPr/>
        <a:lstStyle/>
        <a:p>
          <a:pPr rtl="0"/>
          <a:r>
            <a:rPr lang="es-PE" smtClean="0"/>
            <a:t>Autoridad Nacional de los Servicios Públicos (ASEP) – Panamá</a:t>
          </a:r>
          <a:endParaRPr lang="pt-BR"/>
        </a:p>
      </dgm:t>
    </dgm:pt>
    <dgm:pt modelId="{8D56D555-A537-42B4-9CC1-96958FA82025}" type="parTrans" cxnId="{804BC335-B445-4A52-B60F-5DEDCEFEE7DD}">
      <dgm:prSet/>
      <dgm:spPr/>
      <dgm:t>
        <a:bodyPr/>
        <a:lstStyle/>
        <a:p>
          <a:endParaRPr lang="pt-BR"/>
        </a:p>
      </dgm:t>
    </dgm:pt>
    <dgm:pt modelId="{AAEA3E44-7F42-4616-868A-A99F5F8E6467}" type="sibTrans" cxnId="{804BC335-B445-4A52-B60F-5DEDCEFEE7DD}">
      <dgm:prSet/>
      <dgm:spPr/>
      <dgm:t>
        <a:bodyPr/>
        <a:lstStyle/>
        <a:p>
          <a:endParaRPr lang="pt-BR"/>
        </a:p>
      </dgm:t>
    </dgm:pt>
    <dgm:pt modelId="{80AFA4DD-C3BF-4CFF-8A16-8E449A911575}">
      <dgm:prSet/>
      <dgm:spPr/>
      <dgm:t>
        <a:bodyPr/>
        <a:lstStyle/>
        <a:p>
          <a:pPr rtl="0"/>
          <a:r>
            <a:rPr lang="es-PE" dirty="0" smtClean="0"/>
            <a:t>Autoridad de Fiscalización y Control Social de Electricidad  (AE) – Bolivia</a:t>
          </a:r>
        </a:p>
        <a:p>
          <a:pPr rtl="0"/>
          <a:r>
            <a:rPr lang="es-PE" dirty="0" smtClean="0"/>
            <a:t>Agencia Nacional de Hidrocarburos (ANH) – Bolivia  </a:t>
          </a:r>
          <a:endParaRPr lang="pt-BR" dirty="0"/>
        </a:p>
      </dgm:t>
    </dgm:pt>
    <dgm:pt modelId="{95203C3D-0130-4A3B-8958-331F9FE13F49}" type="parTrans" cxnId="{31CE1ED0-899B-4943-8A50-D27344AAEFAB}">
      <dgm:prSet/>
      <dgm:spPr/>
      <dgm:t>
        <a:bodyPr/>
        <a:lstStyle/>
        <a:p>
          <a:endParaRPr lang="pt-BR"/>
        </a:p>
      </dgm:t>
    </dgm:pt>
    <dgm:pt modelId="{C45349C5-2048-471D-BDBE-2AFD51F73831}" type="sibTrans" cxnId="{31CE1ED0-899B-4943-8A50-D27344AAEFAB}">
      <dgm:prSet/>
      <dgm:spPr/>
      <dgm:t>
        <a:bodyPr/>
        <a:lstStyle/>
        <a:p>
          <a:endParaRPr lang="pt-BR"/>
        </a:p>
      </dgm:t>
    </dgm:pt>
    <dgm:pt modelId="{88A47BF8-E825-4948-A691-59AA42D5E93A}">
      <dgm:prSet/>
      <dgm:spPr/>
      <dgm:t>
        <a:bodyPr/>
        <a:lstStyle/>
        <a:p>
          <a:pPr rtl="0"/>
          <a:r>
            <a:rPr lang="es-PE" smtClean="0"/>
            <a:t>Comisión Nacional de Energía (CNE) – Chile  </a:t>
          </a:r>
          <a:endParaRPr lang="pt-BR"/>
        </a:p>
      </dgm:t>
    </dgm:pt>
    <dgm:pt modelId="{8718011D-2F2A-4887-83B6-4854A2578388}" type="parTrans" cxnId="{1EFD89D7-A90E-434B-B775-103345E99612}">
      <dgm:prSet/>
      <dgm:spPr/>
      <dgm:t>
        <a:bodyPr/>
        <a:lstStyle/>
        <a:p>
          <a:endParaRPr lang="pt-BR"/>
        </a:p>
      </dgm:t>
    </dgm:pt>
    <dgm:pt modelId="{9819DA46-3D50-45D4-A5B1-344D761DCE74}" type="sibTrans" cxnId="{1EFD89D7-A90E-434B-B775-103345E99612}">
      <dgm:prSet/>
      <dgm:spPr/>
      <dgm:t>
        <a:bodyPr/>
        <a:lstStyle/>
        <a:p>
          <a:endParaRPr lang="pt-BR"/>
        </a:p>
      </dgm:t>
    </dgm:pt>
    <dgm:pt modelId="{AC779CE5-277E-4A2D-BCA4-54B07E26DA0B}">
      <dgm:prSet/>
      <dgm:spPr/>
      <dgm:t>
        <a:bodyPr/>
        <a:lstStyle/>
        <a:p>
          <a:pPr rtl="0"/>
          <a:r>
            <a:rPr lang="es-PE" dirty="0" err="1" smtClean="0"/>
            <a:t>Agência</a:t>
          </a:r>
          <a:r>
            <a:rPr lang="es-PE" dirty="0" smtClean="0"/>
            <a:t> Nacional de </a:t>
          </a:r>
          <a:r>
            <a:rPr lang="es-PE" dirty="0" err="1" smtClean="0"/>
            <a:t>Energia</a:t>
          </a:r>
          <a:r>
            <a:rPr lang="es-PE" dirty="0" smtClean="0"/>
            <a:t> </a:t>
          </a:r>
          <a:r>
            <a:rPr lang="es-PE" dirty="0" err="1" smtClean="0"/>
            <a:t>Elétrica</a:t>
          </a:r>
          <a:r>
            <a:rPr lang="es-PE" dirty="0" smtClean="0"/>
            <a:t> (ANEEL) – Brasil</a:t>
          </a:r>
        </a:p>
        <a:p>
          <a:pPr rtl="0"/>
          <a:r>
            <a:rPr lang="es-PE" dirty="0" err="1" smtClean="0"/>
            <a:t>Agência</a:t>
          </a:r>
          <a:r>
            <a:rPr lang="es-PE" dirty="0" smtClean="0"/>
            <a:t> Nacional do Petróleo, </a:t>
          </a:r>
          <a:r>
            <a:rPr lang="es-PE" dirty="0" err="1" smtClean="0"/>
            <a:t>Gás</a:t>
          </a:r>
          <a:r>
            <a:rPr lang="es-PE" dirty="0" smtClean="0"/>
            <a:t> Natural e </a:t>
          </a:r>
          <a:r>
            <a:rPr lang="es-PE" dirty="0" err="1" smtClean="0"/>
            <a:t>Biocombustíveis</a:t>
          </a:r>
          <a:r>
            <a:rPr lang="es-PE" dirty="0" smtClean="0"/>
            <a:t> (ANP) – Brasil </a:t>
          </a:r>
          <a:endParaRPr lang="pt-BR" dirty="0"/>
        </a:p>
      </dgm:t>
    </dgm:pt>
    <dgm:pt modelId="{BB7186F5-E1A7-488F-A662-95FF3AAC5532}" type="parTrans" cxnId="{B2B59C66-BB33-4C2D-A0BA-ABEDBACD0C3A}">
      <dgm:prSet/>
      <dgm:spPr/>
      <dgm:t>
        <a:bodyPr/>
        <a:lstStyle/>
        <a:p>
          <a:endParaRPr lang="pt-BR"/>
        </a:p>
      </dgm:t>
    </dgm:pt>
    <dgm:pt modelId="{20C334F5-7EE3-4CB1-8778-ECF4980EEDA0}" type="sibTrans" cxnId="{B2B59C66-BB33-4C2D-A0BA-ABEDBACD0C3A}">
      <dgm:prSet/>
      <dgm:spPr/>
      <dgm:t>
        <a:bodyPr/>
        <a:lstStyle/>
        <a:p>
          <a:endParaRPr lang="pt-BR"/>
        </a:p>
      </dgm:t>
    </dgm:pt>
    <dgm:pt modelId="{0FC91511-DDB0-4138-BD7A-E9C17FBD379F}">
      <dgm:prSet/>
      <dgm:spPr/>
      <dgm:t>
        <a:bodyPr/>
        <a:lstStyle/>
        <a:p>
          <a:pPr rtl="0"/>
          <a:r>
            <a:rPr lang="es-ES_tradnl" smtClean="0"/>
            <a:t>Autoridad Reguladora de los Servicios Públicos (ARESEP) – Costa Rica </a:t>
          </a:r>
          <a:endParaRPr lang="pt-BR"/>
        </a:p>
      </dgm:t>
    </dgm:pt>
    <dgm:pt modelId="{95B6E046-9959-41B1-9F53-DA25CFB476DE}" type="parTrans" cxnId="{94516383-F75A-48DE-BAF9-F48C6BCA5789}">
      <dgm:prSet/>
      <dgm:spPr/>
      <dgm:t>
        <a:bodyPr/>
        <a:lstStyle/>
        <a:p>
          <a:endParaRPr lang="pt-BR"/>
        </a:p>
      </dgm:t>
    </dgm:pt>
    <dgm:pt modelId="{F56BFCFF-A555-4ABF-AEDC-89D2F729C768}" type="sibTrans" cxnId="{94516383-F75A-48DE-BAF9-F48C6BCA5789}">
      <dgm:prSet/>
      <dgm:spPr/>
      <dgm:t>
        <a:bodyPr/>
        <a:lstStyle/>
        <a:p>
          <a:endParaRPr lang="pt-BR"/>
        </a:p>
      </dgm:t>
    </dgm:pt>
    <dgm:pt modelId="{8B8C97BB-B7B6-4256-BC97-40476686F836}">
      <dgm:prSet/>
      <dgm:spPr/>
      <dgm:t>
        <a:bodyPr/>
        <a:lstStyle/>
        <a:p>
          <a:pPr rtl="0"/>
          <a:r>
            <a:rPr lang="pt-BR" smtClean="0"/>
            <a:t>Entidade Reguladora dos Serviços Energéticos (ERSE) – Portugal </a:t>
          </a:r>
          <a:endParaRPr lang="pt-BR"/>
        </a:p>
      </dgm:t>
    </dgm:pt>
    <dgm:pt modelId="{D756B35E-4C0C-41D2-8033-E26951D03D5B}" type="parTrans" cxnId="{061616EA-C2A7-4AA8-A4DA-B503AFADD9E0}">
      <dgm:prSet/>
      <dgm:spPr/>
      <dgm:t>
        <a:bodyPr/>
        <a:lstStyle/>
        <a:p>
          <a:endParaRPr lang="pt-BR"/>
        </a:p>
      </dgm:t>
    </dgm:pt>
    <dgm:pt modelId="{E8A60015-47CF-4D7A-BE28-5447E23A8B89}" type="sibTrans" cxnId="{061616EA-C2A7-4AA8-A4DA-B503AFADD9E0}">
      <dgm:prSet/>
      <dgm:spPr/>
      <dgm:t>
        <a:bodyPr/>
        <a:lstStyle/>
        <a:p>
          <a:endParaRPr lang="pt-BR"/>
        </a:p>
      </dgm:t>
    </dgm:pt>
    <dgm:pt modelId="{7FE8C9A5-8B49-479E-8909-E4899CA53FE9}" type="pres">
      <dgm:prSet presAssocID="{29A76A32-EB68-4D7F-BB5A-0D1DE8D96A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B4DA70-C51F-4B48-9BFC-09B84694A288}" type="pres">
      <dgm:prSet presAssocID="{7E73EC9D-1667-4A42-A01E-B3869F53EAFC}" presName="composite" presStyleCnt="0"/>
      <dgm:spPr/>
    </dgm:pt>
    <dgm:pt modelId="{560D359F-74F9-4DCC-9330-69911ACD684A}" type="pres">
      <dgm:prSet presAssocID="{7E73EC9D-1667-4A42-A01E-B3869F53EAF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49D8F9-03F1-4921-9489-CB585E517AA4}" type="pres">
      <dgm:prSet presAssocID="{7E73EC9D-1667-4A42-A01E-B3869F53EAFC}" presName="rect2" presStyleLbl="fgImgPlace1" presStyleIdx="0" presStyleCnt="10" custScaleY="444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9E1C3C-3950-4C39-8CED-7A7CBFFFDF9B}" type="pres">
      <dgm:prSet presAssocID="{17C492BD-78EC-4259-AE27-4B23877DE1F4}" presName="sibTrans" presStyleCnt="0"/>
      <dgm:spPr/>
    </dgm:pt>
    <dgm:pt modelId="{7975CC95-B7EF-4788-B8FA-E8A0F2EA91A3}" type="pres">
      <dgm:prSet presAssocID="{C25B158A-73FA-4877-84B6-605FF34EE19D}" presName="composite" presStyleCnt="0"/>
      <dgm:spPr/>
    </dgm:pt>
    <dgm:pt modelId="{F771FAC0-C299-41EA-B00C-B12D5BADFA07}" type="pres">
      <dgm:prSet presAssocID="{C25B158A-73FA-4877-84B6-605FF34EE19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CD020A-292C-47CE-9F25-BC152FCE922D}" type="pres">
      <dgm:prSet presAssocID="{C25B158A-73FA-4877-84B6-605FF34EE19D}" presName="rect2" presStyleLbl="fgImgPlace1" presStyleIdx="1" presStyleCnt="10" custScaleY="444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34B5F15-803A-42DB-BBA7-A1CA07C3841B}" type="pres">
      <dgm:prSet presAssocID="{B8502094-723A-40AD-8892-36A6E7E8C387}" presName="sibTrans" presStyleCnt="0"/>
      <dgm:spPr/>
    </dgm:pt>
    <dgm:pt modelId="{7D9E9A8B-05D8-4E1F-BBFA-2E07FA90E76A}" type="pres">
      <dgm:prSet presAssocID="{046E8580-B58C-45B7-B977-F6A7B7CE959B}" presName="composite" presStyleCnt="0"/>
      <dgm:spPr/>
    </dgm:pt>
    <dgm:pt modelId="{D3014ED5-2268-4497-AF8B-1AF3C69476F3}" type="pres">
      <dgm:prSet presAssocID="{046E8580-B58C-45B7-B977-F6A7B7CE959B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246FE6-AE97-4DA9-8925-1A08BB347087}" type="pres">
      <dgm:prSet presAssocID="{046E8580-B58C-45B7-B977-F6A7B7CE959B}" presName="rect2" presStyleLbl="fgImgPlace1" presStyleIdx="2" presStyleCnt="10" custScaleY="444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6753C2-095F-4210-9DE8-F510A33E14D2}" type="pres">
      <dgm:prSet presAssocID="{2EC9BE34-EF54-4C7F-8CF2-62185BC7F55F}" presName="sibTrans" presStyleCnt="0"/>
      <dgm:spPr/>
    </dgm:pt>
    <dgm:pt modelId="{436E0486-5E20-485E-93D1-AAAD843296BB}" type="pres">
      <dgm:prSet presAssocID="{18D381E7-484B-4A86-A7B1-953B5AF3D8F9}" presName="composite" presStyleCnt="0"/>
      <dgm:spPr/>
    </dgm:pt>
    <dgm:pt modelId="{CE61EBD8-4261-4473-9B5F-A43C451512EF}" type="pres">
      <dgm:prSet presAssocID="{18D381E7-484B-4A86-A7B1-953B5AF3D8F9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7B498-3F8A-4336-8478-DC5AD4D3A6BA}" type="pres">
      <dgm:prSet presAssocID="{18D381E7-484B-4A86-A7B1-953B5AF3D8F9}" presName="rect2" presStyleLbl="fgImgPlace1" presStyleIdx="3" presStyleCnt="10" custScaleY="4440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60A44FA-8270-44BB-A624-EE494822A176}" type="pres">
      <dgm:prSet presAssocID="{D9AE6E52-56D8-49A1-A267-34E02BEC4D0C}" presName="sibTrans" presStyleCnt="0"/>
      <dgm:spPr/>
    </dgm:pt>
    <dgm:pt modelId="{FA08ACB7-DFC2-4790-A4E1-2ADE59076BD0}" type="pres">
      <dgm:prSet presAssocID="{E51C920D-9392-4F79-8041-DF55572D7AF5}" presName="composite" presStyleCnt="0"/>
      <dgm:spPr/>
    </dgm:pt>
    <dgm:pt modelId="{22618142-C0BD-450A-ACBD-E1E20087A0B2}" type="pres">
      <dgm:prSet presAssocID="{E51C920D-9392-4F79-8041-DF55572D7AF5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A45D6F-3CE7-4260-A9B1-900B525F75EF}" type="pres">
      <dgm:prSet presAssocID="{E51C920D-9392-4F79-8041-DF55572D7AF5}" presName="rect2" presStyleLbl="fgImgPlace1" presStyleIdx="4" presStyleCnt="10" custScaleY="444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D88D4B-1A26-451D-9A12-3444CAB49551}" type="pres">
      <dgm:prSet presAssocID="{AAEA3E44-7F42-4616-868A-A99F5F8E6467}" presName="sibTrans" presStyleCnt="0"/>
      <dgm:spPr/>
    </dgm:pt>
    <dgm:pt modelId="{03DF410F-9984-459F-872C-5227A0D24501}" type="pres">
      <dgm:prSet presAssocID="{80AFA4DD-C3BF-4CFF-8A16-8E449A911575}" presName="composite" presStyleCnt="0"/>
      <dgm:spPr/>
    </dgm:pt>
    <dgm:pt modelId="{32FCB432-D196-4B8F-BD6C-7494625339E1}" type="pres">
      <dgm:prSet presAssocID="{80AFA4DD-C3BF-4CFF-8A16-8E449A911575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66B90B-CDCB-49FA-B766-7BC6CE89BEC9}" type="pres">
      <dgm:prSet presAssocID="{80AFA4DD-C3BF-4CFF-8A16-8E449A911575}" presName="rect2" presStyleLbl="fgImgPlace1" presStyleIdx="5" presStyleCnt="10" custScaleY="4440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E85219-7EA5-4C19-A6DB-CE82F61A48B6}" type="pres">
      <dgm:prSet presAssocID="{C45349C5-2048-471D-BDBE-2AFD51F73831}" presName="sibTrans" presStyleCnt="0"/>
      <dgm:spPr/>
    </dgm:pt>
    <dgm:pt modelId="{6B9EAA75-B057-4062-804E-07D64C159248}" type="pres">
      <dgm:prSet presAssocID="{88A47BF8-E825-4948-A691-59AA42D5E93A}" presName="composite" presStyleCnt="0"/>
      <dgm:spPr/>
    </dgm:pt>
    <dgm:pt modelId="{C4EF9994-6EA5-4074-908D-F31616F1B657}" type="pres">
      <dgm:prSet presAssocID="{88A47BF8-E825-4948-A691-59AA42D5E93A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595F1A-C5DB-4442-905A-E43BA9CE2CB7}" type="pres">
      <dgm:prSet presAssocID="{88A47BF8-E825-4948-A691-59AA42D5E93A}" presName="rect2" presStyleLbl="fgImgPlace1" presStyleIdx="6" presStyleCnt="10" custScaleY="4440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4A851C-C097-471D-87E6-A3D4977FE885}" type="pres">
      <dgm:prSet presAssocID="{9819DA46-3D50-45D4-A5B1-344D761DCE74}" presName="sibTrans" presStyleCnt="0"/>
      <dgm:spPr/>
    </dgm:pt>
    <dgm:pt modelId="{2B176276-F252-48D9-96FB-EFCF52CA810E}" type="pres">
      <dgm:prSet presAssocID="{AC779CE5-277E-4A2D-BCA4-54B07E26DA0B}" presName="composite" presStyleCnt="0"/>
      <dgm:spPr/>
    </dgm:pt>
    <dgm:pt modelId="{9AB69031-6BE5-4250-9B5D-18E4B757F826}" type="pres">
      <dgm:prSet presAssocID="{AC779CE5-277E-4A2D-BCA4-54B07E26DA0B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11F3AC-08E6-4751-BD9D-DD7C190B1F01}" type="pres">
      <dgm:prSet presAssocID="{AC779CE5-277E-4A2D-BCA4-54B07E26DA0B}" presName="rect2" presStyleLbl="fgImgPlace1" presStyleIdx="7" presStyleCnt="10" custScaleY="4440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E0DF71A-4C3F-458F-B016-331F0683830A}" type="pres">
      <dgm:prSet presAssocID="{20C334F5-7EE3-4CB1-8778-ECF4980EEDA0}" presName="sibTrans" presStyleCnt="0"/>
      <dgm:spPr/>
    </dgm:pt>
    <dgm:pt modelId="{2D2908C8-BBCC-425C-A5F8-FDA61E947952}" type="pres">
      <dgm:prSet presAssocID="{0FC91511-DDB0-4138-BD7A-E9C17FBD379F}" presName="composite" presStyleCnt="0"/>
      <dgm:spPr/>
    </dgm:pt>
    <dgm:pt modelId="{830AE470-F5B3-461A-8EBA-352FBF438615}" type="pres">
      <dgm:prSet presAssocID="{0FC91511-DDB0-4138-BD7A-E9C17FBD379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14BE22-7635-4AF8-A73E-467951A48F49}" type="pres">
      <dgm:prSet presAssocID="{0FC91511-DDB0-4138-BD7A-E9C17FBD379F}" presName="rect2" presStyleLbl="fgImgPlace1" presStyleIdx="8" presStyleCnt="10" custScaleY="4440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BA98139-F37B-4DF6-86E3-3B8B29587115}" type="pres">
      <dgm:prSet presAssocID="{F56BFCFF-A555-4ABF-AEDC-89D2F729C768}" presName="sibTrans" presStyleCnt="0"/>
      <dgm:spPr/>
    </dgm:pt>
    <dgm:pt modelId="{D72E509D-579D-45E9-9314-8453CAAFF74F}" type="pres">
      <dgm:prSet presAssocID="{8B8C97BB-B7B6-4256-BC97-40476686F836}" presName="composite" presStyleCnt="0"/>
      <dgm:spPr/>
    </dgm:pt>
    <dgm:pt modelId="{DA58EF52-AF7F-4DA5-939D-BE1291587319}" type="pres">
      <dgm:prSet presAssocID="{8B8C97BB-B7B6-4256-BC97-40476686F836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A62BC4-65DB-4134-86B2-F7490CE9CEF0}" type="pres">
      <dgm:prSet presAssocID="{8B8C97BB-B7B6-4256-BC97-40476686F836}" presName="rect2" presStyleLbl="fgImgPlace1" presStyleIdx="9" presStyleCnt="10" custScaleY="44402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46B2F6E-EA4E-4B0B-9C9F-CFC9A3EE4271}" srcId="{29A76A32-EB68-4D7F-BB5A-0D1DE8D96AC7}" destId="{18D381E7-484B-4A86-A7B1-953B5AF3D8F9}" srcOrd="3" destOrd="0" parTransId="{F227ABF6-D2AB-4F11-85D3-9AA9F570CB70}" sibTransId="{D9AE6E52-56D8-49A1-A267-34E02BEC4D0C}"/>
    <dgm:cxn modelId="{396FC023-3434-4413-B228-1F16F4D3CBA6}" srcId="{29A76A32-EB68-4D7F-BB5A-0D1DE8D96AC7}" destId="{C25B158A-73FA-4877-84B6-605FF34EE19D}" srcOrd="1" destOrd="0" parTransId="{59AE0155-BC5B-4587-AC2B-47C44B3E460B}" sibTransId="{B8502094-723A-40AD-8892-36A6E7E8C387}"/>
    <dgm:cxn modelId="{061616EA-C2A7-4AA8-A4DA-B503AFADD9E0}" srcId="{29A76A32-EB68-4D7F-BB5A-0D1DE8D96AC7}" destId="{8B8C97BB-B7B6-4256-BC97-40476686F836}" srcOrd="9" destOrd="0" parTransId="{D756B35E-4C0C-41D2-8033-E26951D03D5B}" sibTransId="{E8A60015-47CF-4D7A-BE28-5447E23A8B89}"/>
    <dgm:cxn modelId="{2E91604A-5DEB-4CAF-A4C9-F97951CA2253}" type="presOf" srcId="{88A47BF8-E825-4948-A691-59AA42D5E93A}" destId="{C4EF9994-6EA5-4074-908D-F31616F1B657}" srcOrd="0" destOrd="0" presId="urn:microsoft.com/office/officeart/2008/layout/PictureStrips"/>
    <dgm:cxn modelId="{1EFD89D7-A90E-434B-B775-103345E99612}" srcId="{29A76A32-EB68-4D7F-BB5A-0D1DE8D96AC7}" destId="{88A47BF8-E825-4948-A691-59AA42D5E93A}" srcOrd="6" destOrd="0" parTransId="{8718011D-2F2A-4887-83B6-4854A2578388}" sibTransId="{9819DA46-3D50-45D4-A5B1-344D761DCE74}"/>
    <dgm:cxn modelId="{F2190C01-4540-489F-A8E4-EDC1CC84CB79}" type="presOf" srcId="{7E73EC9D-1667-4A42-A01E-B3869F53EAFC}" destId="{560D359F-74F9-4DCC-9330-69911ACD684A}" srcOrd="0" destOrd="0" presId="urn:microsoft.com/office/officeart/2008/layout/PictureStrips"/>
    <dgm:cxn modelId="{7B67B85B-8999-4719-94E9-8D2156ED323F}" type="presOf" srcId="{AC779CE5-277E-4A2D-BCA4-54B07E26DA0B}" destId="{9AB69031-6BE5-4250-9B5D-18E4B757F826}" srcOrd="0" destOrd="0" presId="urn:microsoft.com/office/officeart/2008/layout/PictureStrips"/>
    <dgm:cxn modelId="{6783353F-34E4-4EFB-8FC3-C5FA19D2F31E}" type="presOf" srcId="{046E8580-B58C-45B7-B977-F6A7B7CE959B}" destId="{D3014ED5-2268-4497-AF8B-1AF3C69476F3}" srcOrd="0" destOrd="0" presId="urn:microsoft.com/office/officeart/2008/layout/PictureStrips"/>
    <dgm:cxn modelId="{EFD7D73A-5DDE-4EDF-A2F6-9350063A67E2}" type="presOf" srcId="{29A76A32-EB68-4D7F-BB5A-0D1DE8D96AC7}" destId="{7FE8C9A5-8B49-479E-8909-E4899CA53FE9}" srcOrd="0" destOrd="0" presId="urn:microsoft.com/office/officeart/2008/layout/PictureStrips"/>
    <dgm:cxn modelId="{B2B59C66-BB33-4C2D-A0BA-ABEDBACD0C3A}" srcId="{29A76A32-EB68-4D7F-BB5A-0D1DE8D96AC7}" destId="{AC779CE5-277E-4A2D-BCA4-54B07E26DA0B}" srcOrd="7" destOrd="0" parTransId="{BB7186F5-E1A7-488F-A662-95FF3AAC5532}" sibTransId="{20C334F5-7EE3-4CB1-8778-ECF4980EEDA0}"/>
    <dgm:cxn modelId="{31CE1ED0-899B-4943-8A50-D27344AAEFAB}" srcId="{29A76A32-EB68-4D7F-BB5A-0D1DE8D96AC7}" destId="{80AFA4DD-C3BF-4CFF-8A16-8E449A911575}" srcOrd="5" destOrd="0" parTransId="{95203C3D-0130-4A3B-8958-331F9FE13F49}" sibTransId="{C45349C5-2048-471D-BDBE-2AFD51F73831}"/>
    <dgm:cxn modelId="{804BC335-B445-4A52-B60F-5DEDCEFEE7DD}" srcId="{29A76A32-EB68-4D7F-BB5A-0D1DE8D96AC7}" destId="{E51C920D-9392-4F79-8041-DF55572D7AF5}" srcOrd="4" destOrd="0" parTransId="{8D56D555-A537-42B4-9CC1-96958FA82025}" sibTransId="{AAEA3E44-7F42-4616-868A-A99F5F8E6467}"/>
    <dgm:cxn modelId="{F0450B66-B7A7-4FC2-9CA8-C8835282B47A}" type="presOf" srcId="{18D381E7-484B-4A86-A7B1-953B5AF3D8F9}" destId="{CE61EBD8-4261-4473-9B5F-A43C451512EF}" srcOrd="0" destOrd="0" presId="urn:microsoft.com/office/officeart/2008/layout/PictureStrips"/>
    <dgm:cxn modelId="{6E649623-E2DE-4D33-A184-704CA7EA5942}" type="presOf" srcId="{0FC91511-DDB0-4138-BD7A-E9C17FBD379F}" destId="{830AE470-F5B3-461A-8EBA-352FBF438615}" srcOrd="0" destOrd="0" presId="urn:microsoft.com/office/officeart/2008/layout/PictureStrips"/>
    <dgm:cxn modelId="{2E71D8B4-8A5B-43AD-A10C-5FCFE7174240}" srcId="{29A76A32-EB68-4D7F-BB5A-0D1DE8D96AC7}" destId="{7E73EC9D-1667-4A42-A01E-B3869F53EAFC}" srcOrd="0" destOrd="0" parTransId="{4104ECA5-2249-4617-82AE-C9D5A4764907}" sibTransId="{17C492BD-78EC-4259-AE27-4B23877DE1F4}"/>
    <dgm:cxn modelId="{D128D33A-A20E-4354-9F62-3D5ED9FF6E60}" type="presOf" srcId="{C25B158A-73FA-4877-84B6-605FF34EE19D}" destId="{F771FAC0-C299-41EA-B00C-B12D5BADFA07}" srcOrd="0" destOrd="0" presId="urn:microsoft.com/office/officeart/2008/layout/PictureStrips"/>
    <dgm:cxn modelId="{838E0649-6BCD-4DBA-B539-8EFF840AFC49}" type="presOf" srcId="{E51C920D-9392-4F79-8041-DF55572D7AF5}" destId="{22618142-C0BD-450A-ACBD-E1E20087A0B2}" srcOrd="0" destOrd="0" presId="urn:microsoft.com/office/officeart/2008/layout/PictureStrips"/>
    <dgm:cxn modelId="{94516383-F75A-48DE-BAF9-F48C6BCA5789}" srcId="{29A76A32-EB68-4D7F-BB5A-0D1DE8D96AC7}" destId="{0FC91511-DDB0-4138-BD7A-E9C17FBD379F}" srcOrd="8" destOrd="0" parTransId="{95B6E046-9959-41B1-9F53-DA25CFB476DE}" sibTransId="{F56BFCFF-A555-4ABF-AEDC-89D2F729C768}"/>
    <dgm:cxn modelId="{43B97373-9602-4004-B916-AD02BC4C8C55}" type="presOf" srcId="{80AFA4DD-C3BF-4CFF-8A16-8E449A911575}" destId="{32FCB432-D196-4B8F-BD6C-7494625339E1}" srcOrd="0" destOrd="0" presId="urn:microsoft.com/office/officeart/2008/layout/PictureStrips"/>
    <dgm:cxn modelId="{D9F818DC-F4CC-4F18-84CC-C044FCEF896F}" type="presOf" srcId="{8B8C97BB-B7B6-4256-BC97-40476686F836}" destId="{DA58EF52-AF7F-4DA5-939D-BE1291587319}" srcOrd="0" destOrd="0" presId="urn:microsoft.com/office/officeart/2008/layout/PictureStrips"/>
    <dgm:cxn modelId="{A5229EB2-7D3B-48B6-8F6D-500C427ADDF8}" srcId="{29A76A32-EB68-4D7F-BB5A-0D1DE8D96AC7}" destId="{046E8580-B58C-45B7-B977-F6A7B7CE959B}" srcOrd="2" destOrd="0" parTransId="{57A65317-D94A-4808-8B2D-D149C0FBF23A}" sibTransId="{2EC9BE34-EF54-4C7F-8CF2-62185BC7F55F}"/>
    <dgm:cxn modelId="{A9B350C9-5988-45CB-862C-F9229A81B7C7}" type="presParOf" srcId="{7FE8C9A5-8B49-479E-8909-E4899CA53FE9}" destId="{2EB4DA70-C51F-4B48-9BFC-09B84694A288}" srcOrd="0" destOrd="0" presId="urn:microsoft.com/office/officeart/2008/layout/PictureStrips"/>
    <dgm:cxn modelId="{025B0C81-53AD-4D9F-A689-66B16475870B}" type="presParOf" srcId="{2EB4DA70-C51F-4B48-9BFC-09B84694A288}" destId="{560D359F-74F9-4DCC-9330-69911ACD684A}" srcOrd="0" destOrd="0" presId="urn:microsoft.com/office/officeart/2008/layout/PictureStrips"/>
    <dgm:cxn modelId="{D86EC792-DC5E-4389-B599-D504F50E6B59}" type="presParOf" srcId="{2EB4DA70-C51F-4B48-9BFC-09B84694A288}" destId="{A049D8F9-03F1-4921-9489-CB585E517AA4}" srcOrd="1" destOrd="0" presId="urn:microsoft.com/office/officeart/2008/layout/PictureStrips"/>
    <dgm:cxn modelId="{90CB181D-BA80-46BA-B814-9DBFD0A38F8E}" type="presParOf" srcId="{7FE8C9A5-8B49-479E-8909-E4899CA53FE9}" destId="{DF9E1C3C-3950-4C39-8CED-7A7CBFFFDF9B}" srcOrd="1" destOrd="0" presId="urn:microsoft.com/office/officeart/2008/layout/PictureStrips"/>
    <dgm:cxn modelId="{BF4DEBCC-5FBF-4428-BA69-1413BDBA5E69}" type="presParOf" srcId="{7FE8C9A5-8B49-479E-8909-E4899CA53FE9}" destId="{7975CC95-B7EF-4788-B8FA-E8A0F2EA91A3}" srcOrd="2" destOrd="0" presId="urn:microsoft.com/office/officeart/2008/layout/PictureStrips"/>
    <dgm:cxn modelId="{6228DA0F-8BA9-41A9-86A7-00A4F7464370}" type="presParOf" srcId="{7975CC95-B7EF-4788-B8FA-E8A0F2EA91A3}" destId="{F771FAC0-C299-41EA-B00C-B12D5BADFA07}" srcOrd="0" destOrd="0" presId="urn:microsoft.com/office/officeart/2008/layout/PictureStrips"/>
    <dgm:cxn modelId="{80C6B58C-127E-4083-8C7B-DF93D0021AA1}" type="presParOf" srcId="{7975CC95-B7EF-4788-B8FA-E8A0F2EA91A3}" destId="{79CD020A-292C-47CE-9F25-BC152FCE922D}" srcOrd="1" destOrd="0" presId="urn:microsoft.com/office/officeart/2008/layout/PictureStrips"/>
    <dgm:cxn modelId="{D4AE4A6D-DB51-46DD-BD9A-A1F51EF6FBF5}" type="presParOf" srcId="{7FE8C9A5-8B49-479E-8909-E4899CA53FE9}" destId="{534B5F15-803A-42DB-BBA7-A1CA07C3841B}" srcOrd="3" destOrd="0" presId="urn:microsoft.com/office/officeart/2008/layout/PictureStrips"/>
    <dgm:cxn modelId="{55FC1AC7-FF24-44A2-9A4D-CF7029536BDD}" type="presParOf" srcId="{7FE8C9A5-8B49-479E-8909-E4899CA53FE9}" destId="{7D9E9A8B-05D8-4E1F-BBFA-2E07FA90E76A}" srcOrd="4" destOrd="0" presId="urn:microsoft.com/office/officeart/2008/layout/PictureStrips"/>
    <dgm:cxn modelId="{A8BD17C2-0032-48C2-8F1B-D4943D691EAB}" type="presParOf" srcId="{7D9E9A8B-05D8-4E1F-BBFA-2E07FA90E76A}" destId="{D3014ED5-2268-4497-AF8B-1AF3C69476F3}" srcOrd="0" destOrd="0" presId="urn:microsoft.com/office/officeart/2008/layout/PictureStrips"/>
    <dgm:cxn modelId="{62B4BF88-9B6F-4EE4-BC3F-FDB717CB0586}" type="presParOf" srcId="{7D9E9A8B-05D8-4E1F-BBFA-2E07FA90E76A}" destId="{54246FE6-AE97-4DA9-8925-1A08BB347087}" srcOrd="1" destOrd="0" presId="urn:microsoft.com/office/officeart/2008/layout/PictureStrips"/>
    <dgm:cxn modelId="{B49E8AD7-FBFD-4ED0-867D-E72E79A6326F}" type="presParOf" srcId="{7FE8C9A5-8B49-479E-8909-E4899CA53FE9}" destId="{FB6753C2-095F-4210-9DE8-F510A33E14D2}" srcOrd="5" destOrd="0" presId="urn:microsoft.com/office/officeart/2008/layout/PictureStrips"/>
    <dgm:cxn modelId="{93EBDC41-F772-4D63-8ACD-E91DD3D0BB8E}" type="presParOf" srcId="{7FE8C9A5-8B49-479E-8909-E4899CA53FE9}" destId="{436E0486-5E20-485E-93D1-AAAD843296BB}" srcOrd="6" destOrd="0" presId="urn:microsoft.com/office/officeart/2008/layout/PictureStrips"/>
    <dgm:cxn modelId="{37015A94-6BFC-4728-9018-46A149BE1D32}" type="presParOf" srcId="{436E0486-5E20-485E-93D1-AAAD843296BB}" destId="{CE61EBD8-4261-4473-9B5F-A43C451512EF}" srcOrd="0" destOrd="0" presId="urn:microsoft.com/office/officeart/2008/layout/PictureStrips"/>
    <dgm:cxn modelId="{1B18168C-DF31-4CD0-AAA3-85D7F561CFA0}" type="presParOf" srcId="{436E0486-5E20-485E-93D1-AAAD843296BB}" destId="{B797B498-3F8A-4336-8478-DC5AD4D3A6BA}" srcOrd="1" destOrd="0" presId="urn:microsoft.com/office/officeart/2008/layout/PictureStrips"/>
    <dgm:cxn modelId="{91D91D6A-094B-4AFB-92B4-7916C40ACE0D}" type="presParOf" srcId="{7FE8C9A5-8B49-479E-8909-E4899CA53FE9}" destId="{960A44FA-8270-44BB-A624-EE494822A176}" srcOrd="7" destOrd="0" presId="urn:microsoft.com/office/officeart/2008/layout/PictureStrips"/>
    <dgm:cxn modelId="{F3E34F0D-EBD6-4614-8D3E-399DCF4AD3E2}" type="presParOf" srcId="{7FE8C9A5-8B49-479E-8909-E4899CA53FE9}" destId="{FA08ACB7-DFC2-4790-A4E1-2ADE59076BD0}" srcOrd="8" destOrd="0" presId="urn:microsoft.com/office/officeart/2008/layout/PictureStrips"/>
    <dgm:cxn modelId="{6315FC0B-7DEC-4C45-878D-B76DB7AFA0E7}" type="presParOf" srcId="{FA08ACB7-DFC2-4790-A4E1-2ADE59076BD0}" destId="{22618142-C0BD-450A-ACBD-E1E20087A0B2}" srcOrd="0" destOrd="0" presId="urn:microsoft.com/office/officeart/2008/layout/PictureStrips"/>
    <dgm:cxn modelId="{696AF9AC-9369-49CF-828B-90DE7ABD1C4D}" type="presParOf" srcId="{FA08ACB7-DFC2-4790-A4E1-2ADE59076BD0}" destId="{57A45D6F-3CE7-4260-A9B1-900B525F75EF}" srcOrd="1" destOrd="0" presId="urn:microsoft.com/office/officeart/2008/layout/PictureStrips"/>
    <dgm:cxn modelId="{CF5DFB1D-5685-4931-B456-E7033F9266B3}" type="presParOf" srcId="{7FE8C9A5-8B49-479E-8909-E4899CA53FE9}" destId="{BDD88D4B-1A26-451D-9A12-3444CAB49551}" srcOrd="9" destOrd="0" presId="urn:microsoft.com/office/officeart/2008/layout/PictureStrips"/>
    <dgm:cxn modelId="{46A49A18-8F4C-4806-AA88-D474A65471CC}" type="presParOf" srcId="{7FE8C9A5-8B49-479E-8909-E4899CA53FE9}" destId="{03DF410F-9984-459F-872C-5227A0D24501}" srcOrd="10" destOrd="0" presId="urn:microsoft.com/office/officeart/2008/layout/PictureStrips"/>
    <dgm:cxn modelId="{866D6F87-CDF3-4993-ABB7-E72D02EBBB5F}" type="presParOf" srcId="{03DF410F-9984-459F-872C-5227A0D24501}" destId="{32FCB432-D196-4B8F-BD6C-7494625339E1}" srcOrd="0" destOrd="0" presId="urn:microsoft.com/office/officeart/2008/layout/PictureStrips"/>
    <dgm:cxn modelId="{3D78052F-ABAC-4BA9-BF3E-4FE4E6BDAB53}" type="presParOf" srcId="{03DF410F-9984-459F-872C-5227A0D24501}" destId="{8466B90B-CDCB-49FA-B766-7BC6CE89BEC9}" srcOrd="1" destOrd="0" presId="urn:microsoft.com/office/officeart/2008/layout/PictureStrips"/>
    <dgm:cxn modelId="{FE637F28-5B9B-4544-BCF1-8E7956D69189}" type="presParOf" srcId="{7FE8C9A5-8B49-479E-8909-E4899CA53FE9}" destId="{06E85219-7EA5-4C19-A6DB-CE82F61A48B6}" srcOrd="11" destOrd="0" presId="urn:microsoft.com/office/officeart/2008/layout/PictureStrips"/>
    <dgm:cxn modelId="{5CBDE626-AB11-4A3D-A8FE-4EB0DBBBBF6E}" type="presParOf" srcId="{7FE8C9A5-8B49-479E-8909-E4899CA53FE9}" destId="{6B9EAA75-B057-4062-804E-07D64C159248}" srcOrd="12" destOrd="0" presId="urn:microsoft.com/office/officeart/2008/layout/PictureStrips"/>
    <dgm:cxn modelId="{9FF88E46-46F6-4D44-AB33-2127C90F2C1E}" type="presParOf" srcId="{6B9EAA75-B057-4062-804E-07D64C159248}" destId="{C4EF9994-6EA5-4074-908D-F31616F1B657}" srcOrd="0" destOrd="0" presId="urn:microsoft.com/office/officeart/2008/layout/PictureStrips"/>
    <dgm:cxn modelId="{58B1814F-1737-482D-999D-84AAB1AC029A}" type="presParOf" srcId="{6B9EAA75-B057-4062-804E-07D64C159248}" destId="{28595F1A-C5DB-4442-905A-E43BA9CE2CB7}" srcOrd="1" destOrd="0" presId="urn:microsoft.com/office/officeart/2008/layout/PictureStrips"/>
    <dgm:cxn modelId="{69FDB6BB-EC89-4E54-81D9-89B977ACE746}" type="presParOf" srcId="{7FE8C9A5-8B49-479E-8909-E4899CA53FE9}" destId="{964A851C-C097-471D-87E6-A3D4977FE885}" srcOrd="13" destOrd="0" presId="urn:microsoft.com/office/officeart/2008/layout/PictureStrips"/>
    <dgm:cxn modelId="{BEFD0603-3D51-4CBD-964F-882B0FF3E4F7}" type="presParOf" srcId="{7FE8C9A5-8B49-479E-8909-E4899CA53FE9}" destId="{2B176276-F252-48D9-96FB-EFCF52CA810E}" srcOrd="14" destOrd="0" presId="urn:microsoft.com/office/officeart/2008/layout/PictureStrips"/>
    <dgm:cxn modelId="{F698A6C7-D78D-4C18-99AC-65368FA31B8F}" type="presParOf" srcId="{2B176276-F252-48D9-96FB-EFCF52CA810E}" destId="{9AB69031-6BE5-4250-9B5D-18E4B757F826}" srcOrd="0" destOrd="0" presId="urn:microsoft.com/office/officeart/2008/layout/PictureStrips"/>
    <dgm:cxn modelId="{593915DF-D3FF-4108-9796-502965A90387}" type="presParOf" srcId="{2B176276-F252-48D9-96FB-EFCF52CA810E}" destId="{7C11F3AC-08E6-4751-BD9D-DD7C190B1F01}" srcOrd="1" destOrd="0" presId="urn:microsoft.com/office/officeart/2008/layout/PictureStrips"/>
    <dgm:cxn modelId="{97190F8D-AB13-4F70-8D09-E15C478A10E9}" type="presParOf" srcId="{7FE8C9A5-8B49-479E-8909-E4899CA53FE9}" destId="{3E0DF71A-4C3F-458F-B016-331F0683830A}" srcOrd="15" destOrd="0" presId="urn:microsoft.com/office/officeart/2008/layout/PictureStrips"/>
    <dgm:cxn modelId="{2351F401-8F64-44EE-8C90-731CB732487B}" type="presParOf" srcId="{7FE8C9A5-8B49-479E-8909-E4899CA53FE9}" destId="{2D2908C8-BBCC-425C-A5F8-FDA61E947952}" srcOrd="16" destOrd="0" presId="urn:microsoft.com/office/officeart/2008/layout/PictureStrips"/>
    <dgm:cxn modelId="{9AFBCADB-4576-460E-B13E-3508FB9C1FED}" type="presParOf" srcId="{2D2908C8-BBCC-425C-A5F8-FDA61E947952}" destId="{830AE470-F5B3-461A-8EBA-352FBF438615}" srcOrd="0" destOrd="0" presId="urn:microsoft.com/office/officeart/2008/layout/PictureStrips"/>
    <dgm:cxn modelId="{C4EC3B65-C39E-41DD-AA9C-FFC9C25A3F8A}" type="presParOf" srcId="{2D2908C8-BBCC-425C-A5F8-FDA61E947952}" destId="{C114BE22-7635-4AF8-A73E-467951A48F49}" srcOrd="1" destOrd="0" presId="urn:microsoft.com/office/officeart/2008/layout/PictureStrips"/>
    <dgm:cxn modelId="{2F8367DB-A412-4A96-8F07-806001B2B80B}" type="presParOf" srcId="{7FE8C9A5-8B49-479E-8909-E4899CA53FE9}" destId="{EBA98139-F37B-4DF6-86E3-3B8B29587115}" srcOrd="17" destOrd="0" presId="urn:microsoft.com/office/officeart/2008/layout/PictureStrips"/>
    <dgm:cxn modelId="{E3E19510-8036-455B-8DD5-D1D128014A12}" type="presParOf" srcId="{7FE8C9A5-8B49-479E-8909-E4899CA53FE9}" destId="{D72E509D-579D-45E9-9314-8453CAAFF74F}" srcOrd="18" destOrd="0" presId="urn:microsoft.com/office/officeart/2008/layout/PictureStrips"/>
    <dgm:cxn modelId="{1A3550D8-2FF8-4A3F-8851-85816983975B}" type="presParOf" srcId="{D72E509D-579D-45E9-9314-8453CAAFF74F}" destId="{DA58EF52-AF7F-4DA5-939D-BE1291587319}" srcOrd="0" destOrd="0" presId="urn:microsoft.com/office/officeart/2008/layout/PictureStrips"/>
    <dgm:cxn modelId="{79573F65-835D-4362-930F-5D862F5A74CD}" type="presParOf" srcId="{D72E509D-579D-45E9-9314-8453CAAFF74F}" destId="{E3A62BC4-65DB-4134-86B2-F7490CE9CEF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026EC-34BB-456C-898B-2AD112D77003}" type="doc">
      <dgm:prSet loTypeId="urn:microsoft.com/office/officeart/2005/8/layout/hList7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D8B23364-F2EF-413B-B4E8-1ADC7CECD1A0}">
      <dgm:prSet phldrT="[Texto]" custT="1"/>
      <dgm:spPr/>
      <dgm:t>
        <a:bodyPr/>
        <a:lstStyle/>
        <a:p>
          <a:r>
            <a:rPr lang="es-ES" sz="1600" b="1" noProof="0" dirty="0" smtClean="0"/>
            <a:t>ANÁLISIS DE LAS TECNOLOGÍAS UTILIZADAS PARA LA PRODUCCIÓN DE BIOCOMBUSTIBLES</a:t>
          </a:r>
        </a:p>
      </dgm:t>
    </dgm:pt>
    <dgm:pt modelId="{656714DB-EA8E-46E2-9203-BA64F2D1D730}" type="sibTrans" cxnId="{E6023DC8-565D-4D74-9E56-598FFF8F98F0}">
      <dgm:prSet/>
      <dgm:spPr/>
      <dgm:t>
        <a:bodyPr/>
        <a:lstStyle/>
        <a:p>
          <a:endParaRPr lang="es-DO" noProof="0" dirty="0"/>
        </a:p>
      </dgm:t>
    </dgm:pt>
    <dgm:pt modelId="{0FF13BAC-E0B2-4DF5-83EC-CC743F7B9373}" type="parTrans" cxnId="{E6023DC8-565D-4D74-9E56-598FFF8F98F0}">
      <dgm:prSet/>
      <dgm:spPr/>
      <dgm:t>
        <a:bodyPr/>
        <a:lstStyle/>
        <a:p>
          <a:endParaRPr lang="es-DO" noProof="0" dirty="0"/>
        </a:p>
      </dgm:t>
    </dgm:pt>
    <dgm:pt modelId="{2FA2A1AC-92F3-49CD-9BF1-D552C50E4BD8}">
      <dgm:prSet phldrT="[Texto]" custT="1"/>
      <dgm:spPr/>
      <dgm:t>
        <a:bodyPr/>
        <a:lstStyle/>
        <a:p>
          <a:endParaRPr lang="es-ES" sz="1100" b="1" noProof="0" dirty="0" smtClean="0"/>
        </a:p>
        <a:p>
          <a:endParaRPr lang="es-ES" sz="1100" b="1" noProof="0" dirty="0" smtClean="0"/>
        </a:p>
        <a:p>
          <a:r>
            <a:rPr lang="es-ES" sz="1600" b="1" noProof="0" dirty="0" smtClean="0"/>
            <a:t>ESTÁNDARES </a:t>
          </a:r>
        </a:p>
        <a:p>
          <a:r>
            <a:rPr lang="es-ES" sz="1600" b="1" noProof="0" dirty="0" smtClean="0"/>
            <a:t>AMBIENTALES</a:t>
          </a:r>
          <a:br>
            <a:rPr lang="es-ES" sz="1600" b="1" noProof="0" dirty="0" smtClean="0"/>
          </a:br>
          <a:endParaRPr lang="es-ES" sz="1600" b="0" noProof="0" dirty="0" smtClean="0"/>
        </a:p>
        <a:p>
          <a:endParaRPr lang="pt-BR" sz="1100" b="0" noProof="0" dirty="0" smtClean="0"/>
        </a:p>
      </dgm:t>
    </dgm:pt>
    <dgm:pt modelId="{6A321B84-3196-42EC-8DE1-6D51D9ABEA5F}" type="parTrans" cxnId="{ECFE3ECC-BED8-40DC-B0EA-C15E058A069C}">
      <dgm:prSet/>
      <dgm:spPr/>
      <dgm:t>
        <a:bodyPr/>
        <a:lstStyle/>
        <a:p>
          <a:endParaRPr lang="pt-BR"/>
        </a:p>
      </dgm:t>
    </dgm:pt>
    <dgm:pt modelId="{341F3441-3700-4E85-BA08-C4E72F6D0E2C}" type="sibTrans" cxnId="{ECFE3ECC-BED8-40DC-B0EA-C15E058A069C}">
      <dgm:prSet/>
      <dgm:spPr/>
      <dgm:t>
        <a:bodyPr/>
        <a:lstStyle/>
        <a:p>
          <a:endParaRPr lang="pt-BR"/>
        </a:p>
      </dgm:t>
    </dgm:pt>
    <dgm:pt modelId="{F1F23AB3-0C5A-4893-949F-0F40DC00DAE2}">
      <dgm:prSet phldrT="[Texto]" custT="1"/>
      <dgm:spPr/>
      <dgm:t>
        <a:bodyPr/>
        <a:lstStyle/>
        <a:p>
          <a:r>
            <a:rPr lang="es-DO" sz="1600" b="1" noProof="0" dirty="0" smtClean="0"/>
            <a:t>ANALISIS DE LOS MERCADOS DE BIOCOMBUSTIBLES </a:t>
          </a:r>
        </a:p>
      </dgm:t>
    </dgm:pt>
    <dgm:pt modelId="{97C0E611-7128-42E9-9E69-2B562017EF93}" type="parTrans" cxnId="{D4C684D8-E46A-451F-A6B2-4D6C5E7B936D}">
      <dgm:prSet/>
      <dgm:spPr/>
      <dgm:t>
        <a:bodyPr/>
        <a:lstStyle/>
        <a:p>
          <a:endParaRPr lang="pt-BR"/>
        </a:p>
      </dgm:t>
    </dgm:pt>
    <dgm:pt modelId="{98DA4264-5772-4313-ABA3-161EE3B92C18}" type="sibTrans" cxnId="{D4C684D8-E46A-451F-A6B2-4D6C5E7B936D}">
      <dgm:prSet/>
      <dgm:spPr/>
      <dgm:t>
        <a:bodyPr/>
        <a:lstStyle/>
        <a:p>
          <a:endParaRPr lang="pt-BR"/>
        </a:p>
      </dgm:t>
    </dgm:pt>
    <dgm:pt modelId="{91EBEEF4-FAE5-4FD9-AC5E-FCE51268599B}" type="pres">
      <dgm:prSet presAssocID="{C49026EC-34BB-456C-898B-2AD112D770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3D45B4-9AE3-4E8B-9F54-DFED2F94BCC1}" type="pres">
      <dgm:prSet presAssocID="{C49026EC-34BB-456C-898B-2AD112D77003}" presName="fgShape" presStyleLbl="fgShp" presStyleIdx="0" presStyleCnt="1" custFlipVert="1" custScaleX="1427" custScaleY="10677" custLinFactNeighborX="18004" custLinFactNeighborY="70109"/>
      <dgm:spPr/>
    </dgm:pt>
    <dgm:pt modelId="{CA74E119-27C5-4C58-9E99-056E7EE79237}" type="pres">
      <dgm:prSet presAssocID="{C49026EC-34BB-456C-898B-2AD112D77003}" presName="linComp" presStyleCnt="0"/>
      <dgm:spPr/>
    </dgm:pt>
    <dgm:pt modelId="{5FE758FE-EDCA-461B-82DC-A58C587862B7}" type="pres">
      <dgm:prSet presAssocID="{F1F23AB3-0C5A-4893-949F-0F40DC00DAE2}" presName="compNode" presStyleCnt="0"/>
      <dgm:spPr/>
    </dgm:pt>
    <dgm:pt modelId="{7C22A731-CDE7-4E7A-8D5C-FB16D7CEE003}" type="pres">
      <dgm:prSet presAssocID="{F1F23AB3-0C5A-4893-949F-0F40DC00DAE2}" presName="bkgdShape" presStyleLbl="node1" presStyleIdx="0" presStyleCnt="3"/>
      <dgm:spPr/>
      <dgm:t>
        <a:bodyPr/>
        <a:lstStyle/>
        <a:p>
          <a:endParaRPr lang="pt-BR"/>
        </a:p>
      </dgm:t>
    </dgm:pt>
    <dgm:pt modelId="{DD77E335-45EB-49B9-B65B-57086C3BD017}" type="pres">
      <dgm:prSet presAssocID="{F1F23AB3-0C5A-4893-949F-0F40DC00DAE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68A071-B888-45FF-A07E-2170E6C1111E}" type="pres">
      <dgm:prSet presAssocID="{F1F23AB3-0C5A-4893-949F-0F40DC00DAE2}" presName="invisiNode" presStyleLbl="node1" presStyleIdx="0" presStyleCnt="3"/>
      <dgm:spPr/>
    </dgm:pt>
    <dgm:pt modelId="{612E8620-1589-4A6A-857F-AEC132248BF8}" type="pres">
      <dgm:prSet presAssocID="{F1F23AB3-0C5A-4893-949F-0F40DC00DAE2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pt-BR"/>
        </a:p>
      </dgm:t>
    </dgm:pt>
    <dgm:pt modelId="{28AB3613-9F23-4A41-B54A-C6922366736F}" type="pres">
      <dgm:prSet presAssocID="{98DA4264-5772-4313-ABA3-161EE3B92C1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94F9A0D-EB2F-4CCB-AAB1-7F824BD1C7AC}" type="pres">
      <dgm:prSet presAssocID="{D8B23364-F2EF-413B-B4E8-1ADC7CECD1A0}" presName="compNode" presStyleCnt="0"/>
      <dgm:spPr/>
    </dgm:pt>
    <dgm:pt modelId="{93311644-B61A-4A64-8F96-92C1F83761A4}" type="pres">
      <dgm:prSet presAssocID="{D8B23364-F2EF-413B-B4E8-1ADC7CECD1A0}" presName="bkgdShape" presStyleLbl="node1" presStyleIdx="1" presStyleCnt="3"/>
      <dgm:spPr/>
      <dgm:t>
        <a:bodyPr/>
        <a:lstStyle/>
        <a:p>
          <a:endParaRPr lang="pt-BR"/>
        </a:p>
      </dgm:t>
    </dgm:pt>
    <dgm:pt modelId="{9D7A4B43-AB02-4B81-AAAA-CD53567E45DB}" type="pres">
      <dgm:prSet presAssocID="{D8B23364-F2EF-413B-B4E8-1ADC7CECD1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53EF92-E29F-4656-B33A-4836968E018C}" type="pres">
      <dgm:prSet presAssocID="{D8B23364-F2EF-413B-B4E8-1ADC7CECD1A0}" presName="invisiNode" presStyleLbl="node1" presStyleIdx="1" presStyleCnt="3"/>
      <dgm:spPr/>
    </dgm:pt>
    <dgm:pt modelId="{674F8096-D19A-4A61-A4D5-D93EE854FAAB}" type="pres">
      <dgm:prSet presAssocID="{D8B23364-F2EF-413B-B4E8-1ADC7CECD1A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pt-BR"/>
        </a:p>
      </dgm:t>
    </dgm:pt>
    <dgm:pt modelId="{7059DAE5-4A3C-4621-BBB8-F3E5073729E7}" type="pres">
      <dgm:prSet presAssocID="{656714DB-EA8E-46E2-9203-BA64F2D1D73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1AB8200-0A5A-4BC9-A88B-51F454082D6F}" type="pres">
      <dgm:prSet presAssocID="{2FA2A1AC-92F3-49CD-9BF1-D552C50E4BD8}" presName="compNode" presStyleCnt="0"/>
      <dgm:spPr/>
    </dgm:pt>
    <dgm:pt modelId="{EACFB2EE-C53D-452F-91DA-76BACCA4DAC1}" type="pres">
      <dgm:prSet presAssocID="{2FA2A1AC-92F3-49CD-9BF1-D552C50E4BD8}" presName="bkgdShape" presStyleLbl="node1" presStyleIdx="2" presStyleCnt="3"/>
      <dgm:spPr/>
      <dgm:t>
        <a:bodyPr/>
        <a:lstStyle/>
        <a:p>
          <a:endParaRPr lang="pt-BR"/>
        </a:p>
      </dgm:t>
    </dgm:pt>
    <dgm:pt modelId="{95068B28-4474-4FEF-A77F-19A0C2DD38E9}" type="pres">
      <dgm:prSet presAssocID="{2FA2A1AC-92F3-49CD-9BF1-D552C50E4BD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2CC95A-6F7B-4393-8CF8-8CB31E47B6F1}" type="pres">
      <dgm:prSet presAssocID="{2FA2A1AC-92F3-49CD-9BF1-D552C50E4BD8}" presName="invisiNode" presStyleLbl="node1" presStyleIdx="2" presStyleCnt="3"/>
      <dgm:spPr/>
    </dgm:pt>
    <dgm:pt modelId="{C068C72D-5320-41B5-B257-C9BDE4EE968B}" type="pres">
      <dgm:prSet presAssocID="{2FA2A1AC-92F3-49CD-9BF1-D552C50E4BD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A68C4CB0-62E5-4156-A17A-22F5B9D7372F}" type="presOf" srcId="{656714DB-EA8E-46E2-9203-BA64F2D1D730}" destId="{7059DAE5-4A3C-4621-BBB8-F3E5073729E7}" srcOrd="0" destOrd="0" presId="urn:microsoft.com/office/officeart/2005/8/layout/hList7#2"/>
    <dgm:cxn modelId="{D4C684D8-E46A-451F-A6B2-4D6C5E7B936D}" srcId="{C49026EC-34BB-456C-898B-2AD112D77003}" destId="{F1F23AB3-0C5A-4893-949F-0F40DC00DAE2}" srcOrd="0" destOrd="0" parTransId="{97C0E611-7128-42E9-9E69-2B562017EF93}" sibTransId="{98DA4264-5772-4313-ABA3-161EE3B92C18}"/>
    <dgm:cxn modelId="{D30E0CCB-DE75-4E87-A071-B5A9AF11A027}" type="presOf" srcId="{98DA4264-5772-4313-ABA3-161EE3B92C18}" destId="{28AB3613-9F23-4A41-B54A-C6922366736F}" srcOrd="0" destOrd="0" presId="urn:microsoft.com/office/officeart/2005/8/layout/hList7#2"/>
    <dgm:cxn modelId="{E6023DC8-565D-4D74-9E56-598FFF8F98F0}" srcId="{C49026EC-34BB-456C-898B-2AD112D77003}" destId="{D8B23364-F2EF-413B-B4E8-1ADC7CECD1A0}" srcOrd="1" destOrd="0" parTransId="{0FF13BAC-E0B2-4DF5-83EC-CC743F7B9373}" sibTransId="{656714DB-EA8E-46E2-9203-BA64F2D1D730}"/>
    <dgm:cxn modelId="{991EC517-35D7-4157-A977-5339D093CC11}" type="presOf" srcId="{D8B23364-F2EF-413B-B4E8-1ADC7CECD1A0}" destId="{93311644-B61A-4A64-8F96-92C1F83761A4}" srcOrd="0" destOrd="0" presId="urn:microsoft.com/office/officeart/2005/8/layout/hList7#2"/>
    <dgm:cxn modelId="{C92CF528-7239-4574-9583-A0465D8A0331}" type="presOf" srcId="{2FA2A1AC-92F3-49CD-9BF1-D552C50E4BD8}" destId="{95068B28-4474-4FEF-A77F-19A0C2DD38E9}" srcOrd="1" destOrd="0" presId="urn:microsoft.com/office/officeart/2005/8/layout/hList7#2"/>
    <dgm:cxn modelId="{06709A3B-4025-4E8C-A1FC-CA2F0167E818}" type="presOf" srcId="{C49026EC-34BB-456C-898B-2AD112D77003}" destId="{91EBEEF4-FAE5-4FD9-AC5E-FCE51268599B}" srcOrd="0" destOrd="0" presId="urn:microsoft.com/office/officeart/2005/8/layout/hList7#2"/>
    <dgm:cxn modelId="{0832BEAB-03E5-4FD1-8638-C517E6A2C04F}" type="presOf" srcId="{D8B23364-F2EF-413B-B4E8-1ADC7CECD1A0}" destId="{9D7A4B43-AB02-4B81-AAAA-CD53567E45DB}" srcOrd="1" destOrd="0" presId="urn:microsoft.com/office/officeart/2005/8/layout/hList7#2"/>
    <dgm:cxn modelId="{ECFE3ECC-BED8-40DC-B0EA-C15E058A069C}" srcId="{C49026EC-34BB-456C-898B-2AD112D77003}" destId="{2FA2A1AC-92F3-49CD-9BF1-D552C50E4BD8}" srcOrd="2" destOrd="0" parTransId="{6A321B84-3196-42EC-8DE1-6D51D9ABEA5F}" sibTransId="{341F3441-3700-4E85-BA08-C4E72F6D0E2C}"/>
    <dgm:cxn modelId="{61B9B6B1-1D4D-459C-B1E7-1E4DC05457CD}" type="presOf" srcId="{F1F23AB3-0C5A-4893-949F-0F40DC00DAE2}" destId="{7C22A731-CDE7-4E7A-8D5C-FB16D7CEE003}" srcOrd="0" destOrd="0" presId="urn:microsoft.com/office/officeart/2005/8/layout/hList7#2"/>
    <dgm:cxn modelId="{F8DFB740-42C2-498D-AEC5-3606B6C5A089}" type="presOf" srcId="{2FA2A1AC-92F3-49CD-9BF1-D552C50E4BD8}" destId="{EACFB2EE-C53D-452F-91DA-76BACCA4DAC1}" srcOrd="0" destOrd="0" presId="urn:microsoft.com/office/officeart/2005/8/layout/hList7#2"/>
    <dgm:cxn modelId="{84C75419-A693-48D7-B645-2E6F00628293}" type="presOf" srcId="{F1F23AB3-0C5A-4893-949F-0F40DC00DAE2}" destId="{DD77E335-45EB-49B9-B65B-57086C3BD017}" srcOrd="1" destOrd="0" presId="urn:microsoft.com/office/officeart/2005/8/layout/hList7#2"/>
    <dgm:cxn modelId="{1CFE048C-9625-42F9-A2A8-3642E6AF26C9}" type="presParOf" srcId="{91EBEEF4-FAE5-4FD9-AC5E-FCE51268599B}" destId="{553D45B4-9AE3-4E8B-9F54-DFED2F94BCC1}" srcOrd="0" destOrd="0" presId="urn:microsoft.com/office/officeart/2005/8/layout/hList7#2"/>
    <dgm:cxn modelId="{F72444F7-951B-453D-A294-A123996F65FB}" type="presParOf" srcId="{91EBEEF4-FAE5-4FD9-AC5E-FCE51268599B}" destId="{CA74E119-27C5-4C58-9E99-056E7EE79237}" srcOrd="1" destOrd="0" presId="urn:microsoft.com/office/officeart/2005/8/layout/hList7#2"/>
    <dgm:cxn modelId="{78BA9879-D017-4672-857D-A3FF484F9625}" type="presParOf" srcId="{CA74E119-27C5-4C58-9E99-056E7EE79237}" destId="{5FE758FE-EDCA-461B-82DC-A58C587862B7}" srcOrd="0" destOrd="0" presId="urn:microsoft.com/office/officeart/2005/8/layout/hList7#2"/>
    <dgm:cxn modelId="{E908F90D-02F9-468F-8964-1C7E7ABC796B}" type="presParOf" srcId="{5FE758FE-EDCA-461B-82DC-A58C587862B7}" destId="{7C22A731-CDE7-4E7A-8D5C-FB16D7CEE003}" srcOrd="0" destOrd="0" presId="urn:microsoft.com/office/officeart/2005/8/layout/hList7#2"/>
    <dgm:cxn modelId="{4A01F766-4EE8-403E-B405-14A2CF3DFC04}" type="presParOf" srcId="{5FE758FE-EDCA-461B-82DC-A58C587862B7}" destId="{DD77E335-45EB-49B9-B65B-57086C3BD017}" srcOrd="1" destOrd="0" presId="urn:microsoft.com/office/officeart/2005/8/layout/hList7#2"/>
    <dgm:cxn modelId="{25652FDC-FFF3-45AB-A699-AC4591C97805}" type="presParOf" srcId="{5FE758FE-EDCA-461B-82DC-A58C587862B7}" destId="{3C68A071-B888-45FF-A07E-2170E6C1111E}" srcOrd="2" destOrd="0" presId="urn:microsoft.com/office/officeart/2005/8/layout/hList7#2"/>
    <dgm:cxn modelId="{A5F00659-8C9B-4EDA-BC7C-ACF2C53AFA85}" type="presParOf" srcId="{5FE758FE-EDCA-461B-82DC-A58C587862B7}" destId="{612E8620-1589-4A6A-857F-AEC132248BF8}" srcOrd="3" destOrd="0" presId="urn:microsoft.com/office/officeart/2005/8/layout/hList7#2"/>
    <dgm:cxn modelId="{EC772339-4721-4F37-AC6E-C813FD23230A}" type="presParOf" srcId="{CA74E119-27C5-4C58-9E99-056E7EE79237}" destId="{28AB3613-9F23-4A41-B54A-C6922366736F}" srcOrd="1" destOrd="0" presId="urn:microsoft.com/office/officeart/2005/8/layout/hList7#2"/>
    <dgm:cxn modelId="{050CCC9E-396E-4B88-AB4C-EC35C2141CD5}" type="presParOf" srcId="{CA74E119-27C5-4C58-9E99-056E7EE79237}" destId="{F94F9A0D-EB2F-4CCB-AAB1-7F824BD1C7AC}" srcOrd="2" destOrd="0" presId="urn:microsoft.com/office/officeart/2005/8/layout/hList7#2"/>
    <dgm:cxn modelId="{4328A9D7-2016-4C70-B8E5-2D4BD12281D7}" type="presParOf" srcId="{F94F9A0D-EB2F-4CCB-AAB1-7F824BD1C7AC}" destId="{93311644-B61A-4A64-8F96-92C1F83761A4}" srcOrd="0" destOrd="0" presId="urn:microsoft.com/office/officeart/2005/8/layout/hList7#2"/>
    <dgm:cxn modelId="{C01DFEBF-C87D-4FDD-8ECD-E64D643D0327}" type="presParOf" srcId="{F94F9A0D-EB2F-4CCB-AAB1-7F824BD1C7AC}" destId="{9D7A4B43-AB02-4B81-AAAA-CD53567E45DB}" srcOrd="1" destOrd="0" presId="urn:microsoft.com/office/officeart/2005/8/layout/hList7#2"/>
    <dgm:cxn modelId="{FCFFAADB-68B5-47F0-B109-1BF98F76096A}" type="presParOf" srcId="{F94F9A0D-EB2F-4CCB-AAB1-7F824BD1C7AC}" destId="{F053EF92-E29F-4656-B33A-4836968E018C}" srcOrd="2" destOrd="0" presId="urn:microsoft.com/office/officeart/2005/8/layout/hList7#2"/>
    <dgm:cxn modelId="{E93ADCE7-43CA-4CEB-95EA-AD594BA7E3E3}" type="presParOf" srcId="{F94F9A0D-EB2F-4CCB-AAB1-7F824BD1C7AC}" destId="{674F8096-D19A-4A61-A4D5-D93EE854FAAB}" srcOrd="3" destOrd="0" presId="urn:microsoft.com/office/officeart/2005/8/layout/hList7#2"/>
    <dgm:cxn modelId="{F006EF94-1199-416F-8A20-2CCCBEF05945}" type="presParOf" srcId="{CA74E119-27C5-4C58-9E99-056E7EE79237}" destId="{7059DAE5-4A3C-4621-BBB8-F3E5073729E7}" srcOrd="3" destOrd="0" presId="urn:microsoft.com/office/officeart/2005/8/layout/hList7#2"/>
    <dgm:cxn modelId="{9552451E-D408-46FD-B107-66125A4F88C4}" type="presParOf" srcId="{CA74E119-27C5-4C58-9E99-056E7EE79237}" destId="{C1AB8200-0A5A-4BC9-A88B-51F454082D6F}" srcOrd="4" destOrd="0" presId="urn:microsoft.com/office/officeart/2005/8/layout/hList7#2"/>
    <dgm:cxn modelId="{F54E9542-7EDA-47EA-B6A8-6EAE0ABE8265}" type="presParOf" srcId="{C1AB8200-0A5A-4BC9-A88B-51F454082D6F}" destId="{EACFB2EE-C53D-452F-91DA-76BACCA4DAC1}" srcOrd="0" destOrd="0" presId="urn:microsoft.com/office/officeart/2005/8/layout/hList7#2"/>
    <dgm:cxn modelId="{72A13727-345D-4A77-B3D8-6336D5030D95}" type="presParOf" srcId="{C1AB8200-0A5A-4BC9-A88B-51F454082D6F}" destId="{95068B28-4474-4FEF-A77F-19A0C2DD38E9}" srcOrd="1" destOrd="0" presId="urn:microsoft.com/office/officeart/2005/8/layout/hList7#2"/>
    <dgm:cxn modelId="{F90EC6C1-3D8D-4FE2-9D5B-92E598869E61}" type="presParOf" srcId="{C1AB8200-0A5A-4BC9-A88B-51F454082D6F}" destId="{7D2CC95A-6F7B-4393-8CF8-8CB31E47B6F1}" srcOrd="2" destOrd="0" presId="urn:microsoft.com/office/officeart/2005/8/layout/hList7#2"/>
    <dgm:cxn modelId="{3DEE9DA7-278C-421E-8783-81AE5C8BA9A2}" type="presParOf" srcId="{C1AB8200-0A5A-4BC9-A88B-51F454082D6F}" destId="{C068C72D-5320-41B5-B257-C9BDE4EE968B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76A32-EB68-4D7F-BB5A-0D1DE8D96AC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73EC9D-1667-4A42-A01E-B3869F53EAFC}">
      <dgm:prSet/>
      <dgm:spPr/>
      <dgm:t>
        <a:bodyPr/>
        <a:lstStyle/>
        <a:p>
          <a:pPr rtl="0"/>
          <a:r>
            <a:rPr lang="es-PE" dirty="0" smtClean="0"/>
            <a:t>Comisión Nacional de los Mercados y la Competencia (CNMC) – España </a:t>
          </a:r>
          <a:endParaRPr lang="pt-BR" dirty="0"/>
        </a:p>
      </dgm:t>
    </dgm:pt>
    <dgm:pt modelId="{4104ECA5-2249-4617-82AE-C9D5A4764907}" type="parTrans" cxnId="{2E71D8B4-8A5B-43AD-A10C-5FCFE7174240}">
      <dgm:prSet/>
      <dgm:spPr/>
      <dgm:t>
        <a:bodyPr/>
        <a:lstStyle/>
        <a:p>
          <a:endParaRPr lang="pt-BR"/>
        </a:p>
      </dgm:t>
    </dgm:pt>
    <dgm:pt modelId="{17C492BD-78EC-4259-AE27-4B23877DE1F4}" type="sibTrans" cxnId="{2E71D8B4-8A5B-43AD-A10C-5FCFE7174240}">
      <dgm:prSet/>
      <dgm:spPr/>
      <dgm:t>
        <a:bodyPr/>
        <a:lstStyle/>
        <a:p>
          <a:endParaRPr lang="pt-BR"/>
        </a:p>
      </dgm:t>
    </dgm:pt>
    <dgm:pt modelId="{C25B158A-73FA-4877-84B6-605FF34EE19D}">
      <dgm:prSet/>
      <dgm:spPr/>
      <dgm:t>
        <a:bodyPr/>
        <a:lstStyle/>
        <a:p>
          <a:pPr rtl="0"/>
          <a:r>
            <a:rPr lang="es-PE" dirty="0" smtClean="0"/>
            <a:t>Comisión Reguladora de Energía  (CRE) – México </a:t>
          </a:r>
          <a:endParaRPr lang="pt-BR" dirty="0"/>
        </a:p>
      </dgm:t>
    </dgm:pt>
    <dgm:pt modelId="{59AE0155-BC5B-4587-AC2B-47C44B3E460B}" type="parTrans" cxnId="{396FC023-3434-4413-B228-1F16F4D3CBA6}">
      <dgm:prSet/>
      <dgm:spPr/>
      <dgm:t>
        <a:bodyPr/>
        <a:lstStyle/>
        <a:p>
          <a:endParaRPr lang="pt-BR"/>
        </a:p>
      </dgm:t>
    </dgm:pt>
    <dgm:pt modelId="{B8502094-723A-40AD-8892-36A6E7E8C387}" type="sibTrans" cxnId="{396FC023-3434-4413-B228-1F16F4D3CBA6}">
      <dgm:prSet/>
      <dgm:spPr/>
      <dgm:t>
        <a:bodyPr/>
        <a:lstStyle/>
        <a:p>
          <a:endParaRPr lang="pt-BR"/>
        </a:p>
      </dgm:t>
    </dgm:pt>
    <dgm:pt modelId="{046E8580-B58C-45B7-B977-F6A7B7CE959B}">
      <dgm:prSet/>
      <dgm:spPr/>
      <dgm:t>
        <a:bodyPr/>
        <a:lstStyle/>
        <a:p>
          <a:pPr rtl="0"/>
          <a:r>
            <a:rPr lang="es-PE" smtClean="0"/>
            <a:t>Organismo Supervisor de Inversión en Energía y Minería (OSINERGMIN) – Perú </a:t>
          </a:r>
          <a:endParaRPr lang="pt-BR"/>
        </a:p>
      </dgm:t>
    </dgm:pt>
    <dgm:pt modelId="{57A65317-D94A-4808-8B2D-D149C0FBF23A}" type="parTrans" cxnId="{A5229EB2-7D3B-48B6-8F6D-500C427ADDF8}">
      <dgm:prSet/>
      <dgm:spPr/>
      <dgm:t>
        <a:bodyPr/>
        <a:lstStyle/>
        <a:p>
          <a:endParaRPr lang="pt-BR"/>
        </a:p>
      </dgm:t>
    </dgm:pt>
    <dgm:pt modelId="{2EC9BE34-EF54-4C7F-8CF2-62185BC7F55F}" type="sibTrans" cxnId="{A5229EB2-7D3B-48B6-8F6D-500C427ADDF8}">
      <dgm:prSet/>
      <dgm:spPr/>
      <dgm:t>
        <a:bodyPr/>
        <a:lstStyle/>
        <a:p>
          <a:endParaRPr lang="pt-BR"/>
        </a:p>
      </dgm:t>
    </dgm:pt>
    <dgm:pt modelId="{18D381E7-484B-4A86-A7B1-953B5AF3D8F9}">
      <dgm:prSet/>
      <dgm:spPr/>
      <dgm:t>
        <a:bodyPr/>
        <a:lstStyle/>
        <a:p>
          <a:pPr rtl="0"/>
          <a:r>
            <a:rPr lang="es-PE" smtClean="0"/>
            <a:t>Superintendencia de Electricidad (SIE) – República Dominicana</a:t>
          </a:r>
          <a:endParaRPr lang="pt-BR"/>
        </a:p>
      </dgm:t>
    </dgm:pt>
    <dgm:pt modelId="{F227ABF6-D2AB-4F11-85D3-9AA9F570CB70}" type="parTrans" cxnId="{946B2F6E-EA4E-4B0B-9C9F-CFC9A3EE4271}">
      <dgm:prSet/>
      <dgm:spPr/>
      <dgm:t>
        <a:bodyPr/>
        <a:lstStyle/>
        <a:p>
          <a:endParaRPr lang="pt-BR"/>
        </a:p>
      </dgm:t>
    </dgm:pt>
    <dgm:pt modelId="{D9AE6E52-56D8-49A1-A267-34E02BEC4D0C}" type="sibTrans" cxnId="{946B2F6E-EA4E-4B0B-9C9F-CFC9A3EE4271}">
      <dgm:prSet/>
      <dgm:spPr/>
      <dgm:t>
        <a:bodyPr/>
        <a:lstStyle/>
        <a:p>
          <a:endParaRPr lang="pt-BR"/>
        </a:p>
      </dgm:t>
    </dgm:pt>
    <dgm:pt modelId="{E51C920D-9392-4F79-8041-DF55572D7AF5}">
      <dgm:prSet/>
      <dgm:spPr/>
      <dgm:t>
        <a:bodyPr/>
        <a:lstStyle/>
        <a:p>
          <a:pPr rtl="0"/>
          <a:r>
            <a:rPr lang="es-PE" smtClean="0"/>
            <a:t>Autoridad Nacional de los Servicios Públicos (ASEP) – Panamá</a:t>
          </a:r>
          <a:endParaRPr lang="pt-BR"/>
        </a:p>
      </dgm:t>
    </dgm:pt>
    <dgm:pt modelId="{8D56D555-A537-42B4-9CC1-96958FA82025}" type="parTrans" cxnId="{804BC335-B445-4A52-B60F-5DEDCEFEE7DD}">
      <dgm:prSet/>
      <dgm:spPr/>
      <dgm:t>
        <a:bodyPr/>
        <a:lstStyle/>
        <a:p>
          <a:endParaRPr lang="pt-BR"/>
        </a:p>
      </dgm:t>
    </dgm:pt>
    <dgm:pt modelId="{AAEA3E44-7F42-4616-868A-A99F5F8E6467}" type="sibTrans" cxnId="{804BC335-B445-4A52-B60F-5DEDCEFEE7DD}">
      <dgm:prSet/>
      <dgm:spPr/>
      <dgm:t>
        <a:bodyPr/>
        <a:lstStyle/>
        <a:p>
          <a:endParaRPr lang="pt-BR"/>
        </a:p>
      </dgm:t>
    </dgm:pt>
    <dgm:pt modelId="{80AFA4DD-C3BF-4CFF-8A16-8E449A911575}">
      <dgm:prSet/>
      <dgm:spPr/>
      <dgm:t>
        <a:bodyPr/>
        <a:lstStyle/>
        <a:p>
          <a:pPr rtl="0"/>
          <a:r>
            <a:rPr lang="es-PE" dirty="0" smtClean="0"/>
            <a:t>Autoridad de Fiscalización y Control Social de Electricidad  (AE) – Bolivia</a:t>
          </a:r>
        </a:p>
        <a:p>
          <a:pPr rtl="0"/>
          <a:r>
            <a:rPr lang="es-PE" dirty="0" smtClean="0"/>
            <a:t>Agencia Nacional de Hidrocarburos (ANH) – Bolivia  </a:t>
          </a:r>
          <a:endParaRPr lang="pt-BR" dirty="0"/>
        </a:p>
      </dgm:t>
    </dgm:pt>
    <dgm:pt modelId="{95203C3D-0130-4A3B-8958-331F9FE13F49}" type="parTrans" cxnId="{31CE1ED0-899B-4943-8A50-D27344AAEFAB}">
      <dgm:prSet/>
      <dgm:spPr/>
      <dgm:t>
        <a:bodyPr/>
        <a:lstStyle/>
        <a:p>
          <a:endParaRPr lang="pt-BR"/>
        </a:p>
      </dgm:t>
    </dgm:pt>
    <dgm:pt modelId="{C45349C5-2048-471D-BDBE-2AFD51F73831}" type="sibTrans" cxnId="{31CE1ED0-899B-4943-8A50-D27344AAEFAB}">
      <dgm:prSet/>
      <dgm:spPr/>
      <dgm:t>
        <a:bodyPr/>
        <a:lstStyle/>
        <a:p>
          <a:endParaRPr lang="pt-BR"/>
        </a:p>
      </dgm:t>
    </dgm:pt>
    <dgm:pt modelId="{88A47BF8-E825-4948-A691-59AA42D5E93A}">
      <dgm:prSet/>
      <dgm:spPr/>
      <dgm:t>
        <a:bodyPr/>
        <a:lstStyle/>
        <a:p>
          <a:pPr rtl="0"/>
          <a:r>
            <a:rPr lang="es-PE" smtClean="0"/>
            <a:t>Comisión Nacional de Energía (CNE) – Chile  </a:t>
          </a:r>
          <a:endParaRPr lang="pt-BR"/>
        </a:p>
      </dgm:t>
    </dgm:pt>
    <dgm:pt modelId="{8718011D-2F2A-4887-83B6-4854A2578388}" type="parTrans" cxnId="{1EFD89D7-A90E-434B-B775-103345E99612}">
      <dgm:prSet/>
      <dgm:spPr/>
      <dgm:t>
        <a:bodyPr/>
        <a:lstStyle/>
        <a:p>
          <a:endParaRPr lang="pt-BR"/>
        </a:p>
      </dgm:t>
    </dgm:pt>
    <dgm:pt modelId="{9819DA46-3D50-45D4-A5B1-344D761DCE74}" type="sibTrans" cxnId="{1EFD89D7-A90E-434B-B775-103345E99612}">
      <dgm:prSet/>
      <dgm:spPr/>
      <dgm:t>
        <a:bodyPr/>
        <a:lstStyle/>
        <a:p>
          <a:endParaRPr lang="pt-BR"/>
        </a:p>
      </dgm:t>
    </dgm:pt>
    <dgm:pt modelId="{AC779CE5-277E-4A2D-BCA4-54B07E26DA0B}">
      <dgm:prSet/>
      <dgm:spPr/>
      <dgm:t>
        <a:bodyPr/>
        <a:lstStyle/>
        <a:p>
          <a:pPr rtl="0"/>
          <a:r>
            <a:rPr lang="es-PE" dirty="0" err="1" smtClean="0"/>
            <a:t>Agência</a:t>
          </a:r>
          <a:r>
            <a:rPr lang="es-PE" dirty="0" smtClean="0"/>
            <a:t> Nacional de </a:t>
          </a:r>
          <a:r>
            <a:rPr lang="es-PE" dirty="0" err="1" smtClean="0"/>
            <a:t>Energia</a:t>
          </a:r>
          <a:r>
            <a:rPr lang="es-PE" dirty="0" smtClean="0"/>
            <a:t> </a:t>
          </a:r>
          <a:r>
            <a:rPr lang="es-PE" dirty="0" err="1" smtClean="0"/>
            <a:t>Elétrica</a:t>
          </a:r>
          <a:r>
            <a:rPr lang="es-PE" dirty="0" smtClean="0"/>
            <a:t> (ANEEL) – Brasil</a:t>
          </a:r>
        </a:p>
        <a:p>
          <a:pPr rtl="0"/>
          <a:r>
            <a:rPr lang="es-PE" dirty="0" err="1" smtClean="0"/>
            <a:t>Agência</a:t>
          </a:r>
          <a:r>
            <a:rPr lang="es-PE" dirty="0" smtClean="0"/>
            <a:t> Nacional do Petróleo, </a:t>
          </a:r>
          <a:r>
            <a:rPr lang="es-PE" dirty="0" err="1" smtClean="0"/>
            <a:t>Gás</a:t>
          </a:r>
          <a:r>
            <a:rPr lang="es-PE" dirty="0" smtClean="0"/>
            <a:t> Natural e </a:t>
          </a:r>
          <a:r>
            <a:rPr lang="es-PE" dirty="0" err="1" smtClean="0"/>
            <a:t>Biocombustíveis</a:t>
          </a:r>
          <a:r>
            <a:rPr lang="es-PE" dirty="0" smtClean="0"/>
            <a:t> (ANP) – Brasil </a:t>
          </a:r>
          <a:endParaRPr lang="pt-BR" dirty="0"/>
        </a:p>
      </dgm:t>
    </dgm:pt>
    <dgm:pt modelId="{BB7186F5-E1A7-488F-A662-95FF3AAC5532}" type="parTrans" cxnId="{B2B59C66-BB33-4C2D-A0BA-ABEDBACD0C3A}">
      <dgm:prSet/>
      <dgm:spPr/>
      <dgm:t>
        <a:bodyPr/>
        <a:lstStyle/>
        <a:p>
          <a:endParaRPr lang="pt-BR"/>
        </a:p>
      </dgm:t>
    </dgm:pt>
    <dgm:pt modelId="{20C334F5-7EE3-4CB1-8778-ECF4980EEDA0}" type="sibTrans" cxnId="{B2B59C66-BB33-4C2D-A0BA-ABEDBACD0C3A}">
      <dgm:prSet/>
      <dgm:spPr/>
      <dgm:t>
        <a:bodyPr/>
        <a:lstStyle/>
        <a:p>
          <a:endParaRPr lang="pt-BR"/>
        </a:p>
      </dgm:t>
    </dgm:pt>
    <dgm:pt modelId="{0FC91511-DDB0-4138-BD7A-E9C17FBD379F}">
      <dgm:prSet/>
      <dgm:spPr/>
      <dgm:t>
        <a:bodyPr/>
        <a:lstStyle/>
        <a:p>
          <a:pPr rtl="0"/>
          <a:r>
            <a:rPr lang="es-ES_tradnl" smtClean="0"/>
            <a:t>Autoridad Reguladora de los Servicios Públicos (ARESEP) – Costa Rica </a:t>
          </a:r>
          <a:endParaRPr lang="pt-BR"/>
        </a:p>
      </dgm:t>
    </dgm:pt>
    <dgm:pt modelId="{95B6E046-9959-41B1-9F53-DA25CFB476DE}" type="parTrans" cxnId="{94516383-F75A-48DE-BAF9-F48C6BCA5789}">
      <dgm:prSet/>
      <dgm:spPr/>
      <dgm:t>
        <a:bodyPr/>
        <a:lstStyle/>
        <a:p>
          <a:endParaRPr lang="pt-BR"/>
        </a:p>
      </dgm:t>
    </dgm:pt>
    <dgm:pt modelId="{F56BFCFF-A555-4ABF-AEDC-89D2F729C768}" type="sibTrans" cxnId="{94516383-F75A-48DE-BAF9-F48C6BCA5789}">
      <dgm:prSet/>
      <dgm:spPr/>
      <dgm:t>
        <a:bodyPr/>
        <a:lstStyle/>
        <a:p>
          <a:endParaRPr lang="pt-BR"/>
        </a:p>
      </dgm:t>
    </dgm:pt>
    <dgm:pt modelId="{8B8C97BB-B7B6-4256-BC97-40476686F836}">
      <dgm:prSet/>
      <dgm:spPr/>
      <dgm:t>
        <a:bodyPr/>
        <a:lstStyle/>
        <a:p>
          <a:pPr rtl="0"/>
          <a:r>
            <a:rPr lang="pt-BR" smtClean="0"/>
            <a:t>Entidade Reguladora dos Serviços Energéticos (ERSE) – Portugal </a:t>
          </a:r>
          <a:endParaRPr lang="pt-BR"/>
        </a:p>
      </dgm:t>
    </dgm:pt>
    <dgm:pt modelId="{D756B35E-4C0C-41D2-8033-E26951D03D5B}" type="parTrans" cxnId="{061616EA-C2A7-4AA8-A4DA-B503AFADD9E0}">
      <dgm:prSet/>
      <dgm:spPr/>
      <dgm:t>
        <a:bodyPr/>
        <a:lstStyle/>
        <a:p>
          <a:endParaRPr lang="pt-BR"/>
        </a:p>
      </dgm:t>
    </dgm:pt>
    <dgm:pt modelId="{E8A60015-47CF-4D7A-BE28-5447E23A8B89}" type="sibTrans" cxnId="{061616EA-C2A7-4AA8-A4DA-B503AFADD9E0}">
      <dgm:prSet/>
      <dgm:spPr/>
      <dgm:t>
        <a:bodyPr/>
        <a:lstStyle/>
        <a:p>
          <a:endParaRPr lang="pt-BR"/>
        </a:p>
      </dgm:t>
    </dgm:pt>
    <dgm:pt modelId="{7FE8C9A5-8B49-479E-8909-E4899CA53FE9}" type="pres">
      <dgm:prSet presAssocID="{29A76A32-EB68-4D7F-BB5A-0D1DE8D96A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B4DA70-C51F-4B48-9BFC-09B84694A288}" type="pres">
      <dgm:prSet presAssocID="{7E73EC9D-1667-4A42-A01E-B3869F53EAFC}" presName="composite" presStyleCnt="0"/>
      <dgm:spPr/>
    </dgm:pt>
    <dgm:pt modelId="{560D359F-74F9-4DCC-9330-69911ACD684A}" type="pres">
      <dgm:prSet presAssocID="{7E73EC9D-1667-4A42-A01E-B3869F53EAF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49D8F9-03F1-4921-9489-CB585E517AA4}" type="pres">
      <dgm:prSet presAssocID="{7E73EC9D-1667-4A42-A01E-B3869F53EAFC}" presName="rect2" presStyleLbl="fgImgPlace1" presStyleIdx="0" presStyleCnt="10" custScaleY="444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9E1C3C-3950-4C39-8CED-7A7CBFFFDF9B}" type="pres">
      <dgm:prSet presAssocID="{17C492BD-78EC-4259-AE27-4B23877DE1F4}" presName="sibTrans" presStyleCnt="0"/>
      <dgm:spPr/>
    </dgm:pt>
    <dgm:pt modelId="{7975CC95-B7EF-4788-B8FA-E8A0F2EA91A3}" type="pres">
      <dgm:prSet presAssocID="{C25B158A-73FA-4877-84B6-605FF34EE19D}" presName="composite" presStyleCnt="0"/>
      <dgm:spPr/>
    </dgm:pt>
    <dgm:pt modelId="{F771FAC0-C299-41EA-B00C-B12D5BADFA07}" type="pres">
      <dgm:prSet presAssocID="{C25B158A-73FA-4877-84B6-605FF34EE19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CD020A-292C-47CE-9F25-BC152FCE922D}" type="pres">
      <dgm:prSet presAssocID="{C25B158A-73FA-4877-84B6-605FF34EE19D}" presName="rect2" presStyleLbl="fgImgPlace1" presStyleIdx="1" presStyleCnt="10" custScaleY="444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34B5F15-803A-42DB-BBA7-A1CA07C3841B}" type="pres">
      <dgm:prSet presAssocID="{B8502094-723A-40AD-8892-36A6E7E8C387}" presName="sibTrans" presStyleCnt="0"/>
      <dgm:spPr/>
    </dgm:pt>
    <dgm:pt modelId="{7D9E9A8B-05D8-4E1F-BBFA-2E07FA90E76A}" type="pres">
      <dgm:prSet presAssocID="{046E8580-B58C-45B7-B977-F6A7B7CE959B}" presName="composite" presStyleCnt="0"/>
      <dgm:spPr/>
    </dgm:pt>
    <dgm:pt modelId="{D3014ED5-2268-4497-AF8B-1AF3C69476F3}" type="pres">
      <dgm:prSet presAssocID="{046E8580-B58C-45B7-B977-F6A7B7CE959B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246FE6-AE97-4DA9-8925-1A08BB347087}" type="pres">
      <dgm:prSet presAssocID="{046E8580-B58C-45B7-B977-F6A7B7CE959B}" presName="rect2" presStyleLbl="fgImgPlace1" presStyleIdx="2" presStyleCnt="10" custScaleY="444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6753C2-095F-4210-9DE8-F510A33E14D2}" type="pres">
      <dgm:prSet presAssocID="{2EC9BE34-EF54-4C7F-8CF2-62185BC7F55F}" presName="sibTrans" presStyleCnt="0"/>
      <dgm:spPr/>
    </dgm:pt>
    <dgm:pt modelId="{436E0486-5E20-485E-93D1-AAAD843296BB}" type="pres">
      <dgm:prSet presAssocID="{18D381E7-484B-4A86-A7B1-953B5AF3D8F9}" presName="composite" presStyleCnt="0"/>
      <dgm:spPr/>
    </dgm:pt>
    <dgm:pt modelId="{CE61EBD8-4261-4473-9B5F-A43C451512EF}" type="pres">
      <dgm:prSet presAssocID="{18D381E7-484B-4A86-A7B1-953B5AF3D8F9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7B498-3F8A-4336-8478-DC5AD4D3A6BA}" type="pres">
      <dgm:prSet presAssocID="{18D381E7-484B-4A86-A7B1-953B5AF3D8F9}" presName="rect2" presStyleLbl="fgImgPlace1" presStyleIdx="3" presStyleCnt="10" custScaleY="4440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60A44FA-8270-44BB-A624-EE494822A176}" type="pres">
      <dgm:prSet presAssocID="{D9AE6E52-56D8-49A1-A267-34E02BEC4D0C}" presName="sibTrans" presStyleCnt="0"/>
      <dgm:spPr/>
    </dgm:pt>
    <dgm:pt modelId="{FA08ACB7-DFC2-4790-A4E1-2ADE59076BD0}" type="pres">
      <dgm:prSet presAssocID="{E51C920D-9392-4F79-8041-DF55572D7AF5}" presName="composite" presStyleCnt="0"/>
      <dgm:spPr/>
    </dgm:pt>
    <dgm:pt modelId="{22618142-C0BD-450A-ACBD-E1E20087A0B2}" type="pres">
      <dgm:prSet presAssocID="{E51C920D-9392-4F79-8041-DF55572D7AF5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A45D6F-3CE7-4260-A9B1-900B525F75EF}" type="pres">
      <dgm:prSet presAssocID="{E51C920D-9392-4F79-8041-DF55572D7AF5}" presName="rect2" presStyleLbl="fgImgPlace1" presStyleIdx="4" presStyleCnt="10" custScaleY="444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D88D4B-1A26-451D-9A12-3444CAB49551}" type="pres">
      <dgm:prSet presAssocID="{AAEA3E44-7F42-4616-868A-A99F5F8E6467}" presName="sibTrans" presStyleCnt="0"/>
      <dgm:spPr/>
    </dgm:pt>
    <dgm:pt modelId="{03DF410F-9984-459F-872C-5227A0D24501}" type="pres">
      <dgm:prSet presAssocID="{80AFA4DD-C3BF-4CFF-8A16-8E449A911575}" presName="composite" presStyleCnt="0"/>
      <dgm:spPr/>
    </dgm:pt>
    <dgm:pt modelId="{32FCB432-D196-4B8F-BD6C-7494625339E1}" type="pres">
      <dgm:prSet presAssocID="{80AFA4DD-C3BF-4CFF-8A16-8E449A911575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66B90B-CDCB-49FA-B766-7BC6CE89BEC9}" type="pres">
      <dgm:prSet presAssocID="{80AFA4DD-C3BF-4CFF-8A16-8E449A911575}" presName="rect2" presStyleLbl="fgImgPlace1" presStyleIdx="5" presStyleCnt="10" custScaleY="4440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E85219-7EA5-4C19-A6DB-CE82F61A48B6}" type="pres">
      <dgm:prSet presAssocID="{C45349C5-2048-471D-BDBE-2AFD51F73831}" presName="sibTrans" presStyleCnt="0"/>
      <dgm:spPr/>
    </dgm:pt>
    <dgm:pt modelId="{6B9EAA75-B057-4062-804E-07D64C159248}" type="pres">
      <dgm:prSet presAssocID="{88A47BF8-E825-4948-A691-59AA42D5E93A}" presName="composite" presStyleCnt="0"/>
      <dgm:spPr/>
    </dgm:pt>
    <dgm:pt modelId="{C4EF9994-6EA5-4074-908D-F31616F1B657}" type="pres">
      <dgm:prSet presAssocID="{88A47BF8-E825-4948-A691-59AA42D5E93A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595F1A-C5DB-4442-905A-E43BA9CE2CB7}" type="pres">
      <dgm:prSet presAssocID="{88A47BF8-E825-4948-A691-59AA42D5E93A}" presName="rect2" presStyleLbl="fgImgPlace1" presStyleIdx="6" presStyleCnt="10" custScaleY="4440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4A851C-C097-471D-87E6-A3D4977FE885}" type="pres">
      <dgm:prSet presAssocID="{9819DA46-3D50-45D4-A5B1-344D761DCE74}" presName="sibTrans" presStyleCnt="0"/>
      <dgm:spPr/>
    </dgm:pt>
    <dgm:pt modelId="{2B176276-F252-48D9-96FB-EFCF52CA810E}" type="pres">
      <dgm:prSet presAssocID="{AC779CE5-277E-4A2D-BCA4-54B07E26DA0B}" presName="composite" presStyleCnt="0"/>
      <dgm:spPr/>
    </dgm:pt>
    <dgm:pt modelId="{9AB69031-6BE5-4250-9B5D-18E4B757F826}" type="pres">
      <dgm:prSet presAssocID="{AC779CE5-277E-4A2D-BCA4-54B07E26DA0B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11F3AC-08E6-4751-BD9D-DD7C190B1F01}" type="pres">
      <dgm:prSet presAssocID="{AC779CE5-277E-4A2D-BCA4-54B07E26DA0B}" presName="rect2" presStyleLbl="fgImgPlace1" presStyleIdx="7" presStyleCnt="10" custScaleY="4440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E0DF71A-4C3F-458F-B016-331F0683830A}" type="pres">
      <dgm:prSet presAssocID="{20C334F5-7EE3-4CB1-8778-ECF4980EEDA0}" presName="sibTrans" presStyleCnt="0"/>
      <dgm:spPr/>
    </dgm:pt>
    <dgm:pt modelId="{2D2908C8-BBCC-425C-A5F8-FDA61E947952}" type="pres">
      <dgm:prSet presAssocID="{0FC91511-DDB0-4138-BD7A-E9C17FBD379F}" presName="composite" presStyleCnt="0"/>
      <dgm:spPr/>
    </dgm:pt>
    <dgm:pt modelId="{830AE470-F5B3-461A-8EBA-352FBF438615}" type="pres">
      <dgm:prSet presAssocID="{0FC91511-DDB0-4138-BD7A-E9C17FBD379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14BE22-7635-4AF8-A73E-467951A48F49}" type="pres">
      <dgm:prSet presAssocID="{0FC91511-DDB0-4138-BD7A-E9C17FBD379F}" presName="rect2" presStyleLbl="fgImgPlace1" presStyleIdx="8" presStyleCnt="10" custScaleY="4440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BA98139-F37B-4DF6-86E3-3B8B29587115}" type="pres">
      <dgm:prSet presAssocID="{F56BFCFF-A555-4ABF-AEDC-89D2F729C768}" presName="sibTrans" presStyleCnt="0"/>
      <dgm:spPr/>
    </dgm:pt>
    <dgm:pt modelId="{D72E509D-579D-45E9-9314-8453CAAFF74F}" type="pres">
      <dgm:prSet presAssocID="{8B8C97BB-B7B6-4256-BC97-40476686F836}" presName="composite" presStyleCnt="0"/>
      <dgm:spPr/>
    </dgm:pt>
    <dgm:pt modelId="{DA58EF52-AF7F-4DA5-939D-BE1291587319}" type="pres">
      <dgm:prSet presAssocID="{8B8C97BB-B7B6-4256-BC97-40476686F836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A62BC4-65DB-4134-86B2-F7490CE9CEF0}" type="pres">
      <dgm:prSet presAssocID="{8B8C97BB-B7B6-4256-BC97-40476686F836}" presName="rect2" presStyleLbl="fgImgPlace1" presStyleIdx="9" presStyleCnt="10" custScaleY="44402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E2513BB-091E-46B6-8A27-23301A862EC1}" type="presOf" srcId="{80AFA4DD-C3BF-4CFF-8A16-8E449A911575}" destId="{32FCB432-D196-4B8F-BD6C-7494625339E1}" srcOrd="0" destOrd="0" presId="urn:microsoft.com/office/officeart/2008/layout/PictureStrips"/>
    <dgm:cxn modelId="{9A71229E-2E72-4B45-A85A-9051C9F684F2}" type="presOf" srcId="{C25B158A-73FA-4877-84B6-605FF34EE19D}" destId="{F771FAC0-C299-41EA-B00C-B12D5BADFA07}" srcOrd="0" destOrd="0" presId="urn:microsoft.com/office/officeart/2008/layout/PictureStrips"/>
    <dgm:cxn modelId="{B2B59C66-BB33-4C2D-A0BA-ABEDBACD0C3A}" srcId="{29A76A32-EB68-4D7F-BB5A-0D1DE8D96AC7}" destId="{AC779CE5-277E-4A2D-BCA4-54B07E26DA0B}" srcOrd="7" destOrd="0" parTransId="{BB7186F5-E1A7-488F-A662-95FF3AAC5532}" sibTransId="{20C334F5-7EE3-4CB1-8778-ECF4980EEDA0}"/>
    <dgm:cxn modelId="{A5229EB2-7D3B-48B6-8F6D-500C427ADDF8}" srcId="{29A76A32-EB68-4D7F-BB5A-0D1DE8D96AC7}" destId="{046E8580-B58C-45B7-B977-F6A7B7CE959B}" srcOrd="2" destOrd="0" parTransId="{57A65317-D94A-4808-8B2D-D149C0FBF23A}" sibTransId="{2EC9BE34-EF54-4C7F-8CF2-62185BC7F55F}"/>
    <dgm:cxn modelId="{94516383-F75A-48DE-BAF9-F48C6BCA5789}" srcId="{29A76A32-EB68-4D7F-BB5A-0D1DE8D96AC7}" destId="{0FC91511-DDB0-4138-BD7A-E9C17FBD379F}" srcOrd="8" destOrd="0" parTransId="{95B6E046-9959-41B1-9F53-DA25CFB476DE}" sibTransId="{F56BFCFF-A555-4ABF-AEDC-89D2F729C768}"/>
    <dgm:cxn modelId="{946B2F6E-EA4E-4B0B-9C9F-CFC9A3EE4271}" srcId="{29A76A32-EB68-4D7F-BB5A-0D1DE8D96AC7}" destId="{18D381E7-484B-4A86-A7B1-953B5AF3D8F9}" srcOrd="3" destOrd="0" parTransId="{F227ABF6-D2AB-4F11-85D3-9AA9F570CB70}" sibTransId="{D9AE6E52-56D8-49A1-A267-34E02BEC4D0C}"/>
    <dgm:cxn modelId="{2E71D8B4-8A5B-43AD-A10C-5FCFE7174240}" srcId="{29A76A32-EB68-4D7F-BB5A-0D1DE8D96AC7}" destId="{7E73EC9D-1667-4A42-A01E-B3869F53EAFC}" srcOrd="0" destOrd="0" parTransId="{4104ECA5-2249-4617-82AE-C9D5A4764907}" sibTransId="{17C492BD-78EC-4259-AE27-4B23877DE1F4}"/>
    <dgm:cxn modelId="{1EFD89D7-A90E-434B-B775-103345E99612}" srcId="{29A76A32-EB68-4D7F-BB5A-0D1DE8D96AC7}" destId="{88A47BF8-E825-4948-A691-59AA42D5E93A}" srcOrd="6" destOrd="0" parTransId="{8718011D-2F2A-4887-83B6-4854A2578388}" sibTransId="{9819DA46-3D50-45D4-A5B1-344D761DCE74}"/>
    <dgm:cxn modelId="{31CE1ED0-899B-4943-8A50-D27344AAEFAB}" srcId="{29A76A32-EB68-4D7F-BB5A-0D1DE8D96AC7}" destId="{80AFA4DD-C3BF-4CFF-8A16-8E449A911575}" srcOrd="5" destOrd="0" parTransId="{95203C3D-0130-4A3B-8958-331F9FE13F49}" sibTransId="{C45349C5-2048-471D-BDBE-2AFD51F73831}"/>
    <dgm:cxn modelId="{C30D2A7D-61A8-47E0-8D30-69AB797118B5}" type="presOf" srcId="{E51C920D-9392-4F79-8041-DF55572D7AF5}" destId="{22618142-C0BD-450A-ACBD-E1E20087A0B2}" srcOrd="0" destOrd="0" presId="urn:microsoft.com/office/officeart/2008/layout/PictureStrips"/>
    <dgm:cxn modelId="{AD1B7E79-9A59-468B-B9A6-5B35DAB2C573}" type="presOf" srcId="{0FC91511-DDB0-4138-BD7A-E9C17FBD379F}" destId="{830AE470-F5B3-461A-8EBA-352FBF438615}" srcOrd="0" destOrd="0" presId="urn:microsoft.com/office/officeart/2008/layout/PictureStrips"/>
    <dgm:cxn modelId="{804BC335-B445-4A52-B60F-5DEDCEFEE7DD}" srcId="{29A76A32-EB68-4D7F-BB5A-0D1DE8D96AC7}" destId="{E51C920D-9392-4F79-8041-DF55572D7AF5}" srcOrd="4" destOrd="0" parTransId="{8D56D555-A537-42B4-9CC1-96958FA82025}" sibTransId="{AAEA3E44-7F42-4616-868A-A99F5F8E6467}"/>
    <dgm:cxn modelId="{B81E8CC5-8A15-4860-8611-C0719385992E}" type="presOf" srcId="{18D381E7-484B-4A86-A7B1-953B5AF3D8F9}" destId="{CE61EBD8-4261-4473-9B5F-A43C451512EF}" srcOrd="0" destOrd="0" presId="urn:microsoft.com/office/officeart/2008/layout/PictureStrips"/>
    <dgm:cxn modelId="{4A19FCE8-F41B-4F3A-BE38-7977587E5A4B}" type="presOf" srcId="{8B8C97BB-B7B6-4256-BC97-40476686F836}" destId="{DA58EF52-AF7F-4DA5-939D-BE1291587319}" srcOrd="0" destOrd="0" presId="urn:microsoft.com/office/officeart/2008/layout/PictureStrips"/>
    <dgm:cxn modelId="{03A36C1F-1B28-421F-A673-8DC27533399F}" type="presOf" srcId="{7E73EC9D-1667-4A42-A01E-B3869F53EAFC}" destId="{560D359F-74F9-4DCC-9330-69911ACD684A}" srcOrd="0" destOrd="0" presId="urn:microsoft.com/office/officeart/2008/layout/PictureStrips"/>
    <dgm:cxn modelId="{5C871908-F375-499A-9E8A-0E5FBC357A7A}" type="presOf" srcId="{AC779CE5-277E-4A2D-BCA4-54B07E26DA0B}" destId="{9AB69031-6BE5-4250-9B5D-18E4B757F826}" srcOrd="0" destOrd="0" presId="urn:microsoft.com/office/officeart/2008/layout/PictureStrips"/>
    <dgm:cxn modelId="{061616EA-C2A7-4AA8-A4DA-B503AFADD9E0}" srcId="{29A76A32-EB68-4D7F-BB5A-0D1DE8D96AC7}" destId="{8B8C97BB-B7B6-4256-BC97-40476686F836}" srcOrd="9" destOrd="0" parTransId="{D756B35E-4C0C-41D2-8033-E26951D03D5B}" sibTransId="{E8A60015-47CF-4D7A-BE28-5447E23A8B89}"/>
    <dgm:cxn modelId="{396FC023-3434-4413-B228-1F16F4D3CBA6}" srcId="{29A76A32-EB68-4D7F-BB5A-0D1DE8D96AC7}" destId="{C25B158A-73FA-4877-84B6-605FF34EE19D}" srcOrd="1" destOrd="0" parTransId="{59AE0155-BC5B-4587-AC2B-47C44B3E460B}" sibTransId="{B8502094-723A-40AD-8892-36A6E7E8C387}"/>
    <dgm:cxn modelId="{ACA01F41-8BAB-4C46-A769-FB6D41CBC892}" type="presOf" srcId="{046E8580-B58C-45B7-B977-F6A7B7CE959B}" destId="{D3014ED5-2268-4497-AF8B-1AF3C69476F3}" srcOrd="0" destOrd="0" presId="urn:microsoft.com/office/officeart/2008/layout/PictureStrips"/>
    <dgm:cxn modelId="{C4866103-2290-4A75-B4C6-815B6EAB71B7}" type="presOf" srcId="{29A76A32-EB68-4D7F-BB5A-0D1DE8D96AC7}" destId="{7FE8C9A5-8B49-479E-8909-E4899CA53FE9}" srcOrd="0" destOrd="0" presId="urn:microsoft.com/office/officeart/2008/layout/PictureStrips"/>
    <dgm:cxn modelId="{3DEE3BA0-846C-4DED-B187-B957EA9F72FE}" type="presOf" srcId="{88A47BF8-E825-4948-A691-59AA42D5E93A}" destId="{C4EF9994-6EA5-4074-908D-F31616F1B657}" srcOrd="0" destOrd="0" presId="urn:microsoft.com/office/officeart/2008/layout/PictureStrips"/>
    <dgm:cxn modelId="{99DB6C96-3EED-413B-9BE6-28A23FAFC957}" type="presParOf" srcId="{7FE8C9A5-8B49-479E-8909-E4899CA53FE9}" destId="{2EB4DA70-C51F-4B48-9BFC-09B84694A288}" srcOrd="0" destOrd="0" presId="urn:microsoft.com/office/officeart/2008/layout/PictureStrips"/>
    <dgm:cxn modelId="{AEFD1950-C777-41D8-AF55-721C60F46E4C}" type="presParOf" srcId="{2EB4DA70-C51F-4B48-9BFC-09B84694A288}" destId="{560D359F-74F9-4DCC-9330-69911ACD684A}" srcOrd="0" destOrd="0" presId="urn:microsoft.com/office/officeart/2008/layout/PictureStrips"/>
    <dgm:cxn modelId="{8D3FE4F4-A5DC-44B0-AD0E-1074C43D56D2}" type="presParOf" srcId="{2EB4DA70-C51F-4B48-9BFC-09B84694A288}" destId="{A049D8F9-03F1-4921-9489-CB585E517AA4}" srcOrd="1" destOrd="0" presId="urn:microsoft.com/office/officeart/2008/layout/PictureStrips"/>
    <dgm:cxn modelId="{78459FE8-C804-4FCD-AE35-35108AB65C3E}" type="presParOf" srcId="{7FE8C9A5-8B49-479E-8909-E4899CA53FE9}" destId="{DF9E1C3C-3950-4C39-8CED-7A7CBFFFDF9B}" srcOrd="1" destOrd="0" presId="urn:microsoft.com/office/officeart/2008/layout/PictureStrips"/>
    <dgm:cxn modelId="{7A774792-F10A-4102-B517-82B2A0561303}" type="presParOf" srcId="{7FE8C9A5-8B49-479E-8909-E4899CA53FE9}" destId="{7975CC95-B7EF-4788-B8FA-E8A0F2EA91A3}" srcOrd="2" destOrd="0" presId="urn:microsoft.com/office/officeart/2008/layout/PictureStrips"/>
    <dgm:cxn modelId="{6A383CA9-B394-4767-AD7C-95BFCBFE49FF}" type="presParOf" srcId="{7975CC95-B7EF-4788-B8FA-E8A0F2EA91A3}" destId="{F771FAC0-C299-41EA-B00C-B12D5BADFA07}" srcOrd="0" destOrd="0" presId="urn:microsoft.com/office/officeart/2008/layout/PictureStrips"/>
    <dgm:cxn modelId="{8549E4E6-E287-4DF5-A0AB-D886D9D9DBA7}" type="presParOf" srcId="{7975CC95-B7EF-4788-B8FA-E8A0F2EA91A3}" destId="{79CD020A-292C-47CE-9F25-BC152FCE922D}" srcOrd="1" destOrd="0" presId="urn:microsoft.com/office/officeart/2008/layout/PictureStrips"/>
    <dgm:cxn modelId="{18BE5DD4-95A4-422D-A2C8-AAF5D40E30F8}" type="presParOf" srcId="{7FE8C9A5-8B49-479E-8909-E4899CA53FE9}" destId="{534B5F15-803A-42DB-BBA7-A1CA07C3841B}" srcOrd="3" destOrd="0" presId="urn:microsoft.com/office/officeart/2008/layout/PictureStrips"/>
    <dgm:cxn modelId="{BADFD39A-DB43-4395-A724-FF0A206B4F47}" type="presParOf" srcId="{7FE8C9A5-8B49-479E-8909-E4899CA53FE9}" destId="{7D9E9A8B-05D8-4E1F-BBFA-2E07FA90E76A}" srcOrd="4" destOrd="0" presId="urn:microsoft.com/office/officeart/2008/layout/PictureStrips"/>
    <dgm:cxn modelId="{7836479A-26B9-44FE-B4EA-C42B348BCAF9}" type="presParOf" srcId="{7D9E9A8B-05D8-4E1F-BBFA-2E07FA90E76A}" destId="{D3014ED5-2268-4497-AF8B-1AF3C69476F3}" srcOrd="0" destOrd="0" presId="urn:microsoft.com/office/officeart/2008/layout/PictureStrips"/>
    <dgm:cxn modelId="{3E559FA7-F233-4277-B0DF-786044B7AAB4}" type="presParOf" srcId="{7D9E9A8B-05D8-4E1F-BBFA-2E07FA90E76A}" destId="{54246FE6-AE97-4DA9-8925-1A08BB347087}" srcOrd="1" destOrd="0" presId="urn:microsoft.com/office/officeart/2008/layout/PictureStrips"/>
    <dgm:cxn modelId="{F6659060-58BF-4F12-A25B-6E47EDC14151}" type="presParOf" srcId="{7FE8C9A5-8B49-479E-8909-E4899CA53FE9}" destId="{FB6753C2-095F-4210-9DE8-F510A33E14D2}" srcOrd="5" destOrd="0" presId="urn:microsoft.com/office/officeart/2008/layout/PictureStrips"/>
    <dgm:cxn modelId="{031C05EB-C278-4224-B764-4F5B58E83098}" type="presParOf" srcId="{7FE8C9A5-8B49-479E-8909-E4899CA53FE9}" destId="{436E0486-5E20-485E-93D1-AAAD843296BB}" srcOrd="6" destOrd="0" presId="urn:microsoft.com/office/officeart/2008/layout/PictureStrips"/>
    <dgm:cxn modelId="{6276C056-4FA5-4143-95C9-46A34A742984}" type="presParOf" srcId="{436E0486-5E20-485E-93D1-AAAD843296BB}" destId="{CE61EBD8-4261-4473-9B5F-A43C451512EF}" srcOrd="0" destOrd="0" presId="urn:microsoft.com/office/officeart/2008/layout/PictureStrips"/>
    <dgm:cxn modelId="{CB8429B6-7E82-4987-96CE-D290D90DB6B9}" type="presParOf" srcId="{436E0486-5E20-485E-93D1-AAAD843296BB}" destId="{B797B498-3F8A-4336-8478-DC5AD4D3A6BA}" srcOrd="1" destOrd="0" presId="urn:microsoft.com/office/officeart/2008/layout/PictureStrips"/>
    <dgm:cxn modelId="{86DDFB92-3CB9-49CF-9A93-A5A4E0D0D27B}" type="presParOf" srcId="{7FE8C9A5-8B49-479E-8909-E4899CA53FE9}" destId="{960A44FA-8270-44BB-A624-EE494822A176}" srcOrd="7" destOrd="0" presId="urn:microsoft.com/office/officeart/2008/layout/PictureStrips"/>
    <dgm:cxn modelId="{9471BE33-E12B-4090-95F0-2FD106A21A6F}" type="presParOf" srcId="{7FE8C9A5-8B49-479E-8909-E4899CA53FE9}" destId="{FA08ACB7-DFC2-4790-A4E1-2ADE59076BD0}" srcOrd="8" destOrd="0" presId="urn:microsoft.com/office/officeart/2008/layout/PictureStrips"/>
    <dgm:cxn modelId="{1B99D4C4-B1C8-44D1-BA41-3C2E1C05482D}" type="presParOf" srcId="{FA08ACB7-DFC2-4790-A4E1-2ADE59076BD0}" destId="{22618142-C0BD-450A-ACBD-E1E20087A0B2}" srcOrd="0" destOrd="0" presId="urn:microsoft.com/office/officeart/2008/layout/PictureStrips"/>
    <dgm:cxn modelId="{60EFBDC9-9098-4D1A-87CC-94F4CAEC1130}" type="presParOf" srcId="{FA08ACB7-DFC2-4790-A4E1-2ADE59076BD0}" destId="{57A45D6F-3CE7-4260-A9B1-900B525F75EF}" srcOrd="1" destOrd="0" presId="urn:microsoft.com/office/officeart/2008/layout/PictureStrips"/>
    <dgm:cxn modelId="{5BB45C09-FEE7-4599-AA57-0506E35F10A8}" type="presParOf" srcId="{7FE8C9A5-8B49-479E-8909-E4899CA53FE9}" destId="{BDD88D4B-1A26-451D-9A12-3444CAB49551}" srcOrd="9" destOrd="0" presId="urn:microsoft.com/office/officeart/2008/layout/PictureStrips"/>
    <dgm:cxn modelId="{2ECF6718-55FC-48E3-90D7-E881E3F0ED24}" type="presParOf" srcId="{7FE8C9A5-8B49-479E-8909-E4899CA53FE9}" destId="{03DF410F-9984-459F-872C-5227A0D24501}" srcOrd="10" destOrd="0" presId="urn:microsoft.com/office/officeart/2008/layout/PictureStrips"/>
    <dgm:cxn modelId="{EF47BB0D-EECF-4DCE-8ABB-5F8923C03A86}" type="presParOf" srcId="{03DF410F-9984-459F-872C-5227A0D24501}" destId="{32FCB432-D196-4B8F-BD6C-7494625339E1}" srcOrd="0" destOrd="0" presId="urn:microsoft.com/office/officeart/2008/layout/PictureStrips"/>
    <dgm:cxn modelId="{2561AAEB-F21F-4AAE-98EB-FE15C0567699}" type="presParOf" srcId="{03DF410F-9984-459F-872C-5227A0D24501}" destId="{8466B90B-CDCB-49FA-B766-7BC6CE89BEC9}" srcOrd="1" destOrd="0" presId="urn:microsoft.com/office/officeart/2008/layout/PictureStrips"/>
    <dgm:cxn modelId="{208AC490-6ACD-4107-8F7C-972B6DB84A5E}" type="presParOf" srcId="{7FE8C9A5-8B49-479E-8909-E4899CA53FE9}" destId="{06E85219-7EA5-4C19-A6DB-CE82F61A48B6}" srcOrd="11" destOrd="0" presId="urn:microsoft.com/office/officeart/2008/layout/PictureStrips"/>
    <dgm:cxn modelId="{493D5DCC-B9BD-4374-8D02-93F3DEB99069}" type="presParOf" srcId="{7FE8C9A5-8B49-479E-8909-E4899CA53FE9}" destId="{6B9EAA75-B057-4062-804E-07D64C159248}" srcOrd="12" destOrd="0" presId="urn:microsoft.com/office/officeart/2008/layout/PictureStrips"/>
    <dgm:cxn modelId="{96103F13-5B07-4B6D-8E2D-CF3E773C0B82}" type="presParOf" srcId="{6B9EAA75-B057-4062-804E-07D64C159248}" destId="{C4EF9994-6EA5-4074-908D-F31616F1B657}" srcOrd="0" destOrd="0" presId="urn:microsoft.com/office/officeart/2008/layout/PictureStrips"/>
    <dgm:cxn modelId="{C3023276-1C74-4311-BAA5-32B8A1BEE882}" type="presParOf" srcId="{6B9EAA75-B057-4062-804E-07D64C159248}" destId="{28595F1A-C5DB-4442-905A-E43BA9CE2CB7}" srcOrd="1" destOrd="0" presId="urn:microsoft.com/office/officeart/2008/layout/PictureStrips"/>
    <dgm:cxn modelId="{6AC61E01-EB33-43D8-BC4D-CB8626A114FF}" type="presParOf" srcId="{7FE8C9A5-8B49-479E-8909-E4899CA53FE9}" destId="{964A851C-C097-471D-87E6-A3D4977FE885}" srcOrd="13" destOrd="0" presId="urn:microsoft.com/office/officeart/2008/layout/PictureStrips"/>
    <dgm:cxn modelId="{824663A9-9BBA-4810-BED8-9E9C9B792610}" type="presParOf" srcId="{7FE8C9A5-8B49-479E-8909-E4899CA53FE9}" destId="{2B176276-F252-48D9-96FB-EFCF52CA810E}" srcOrd="14" destOrd="0" presId="urn:microsoft.com/office/officeart/2008/layout/PictureStrips"/>
    <dgm:cxn modelId="{5EC8B835-626F-4184-9BE6-3E0056EC1E5C}" type="presParOf" srcId="{2B176276-F252-48D9-96FB-EFCF52CA810E}" destId="{9AB69031-6BE5-4250-9B5D-18E4B757F826}" srcOrd="0" destOrd="0" presId="urn:microsoft.com/office/officeart/2008/layout/PictureStrips"/>
    <dgm:cxn modelId="{45AE77ED-19E4-47B1-AEA5-0C8A6FCB723C}" type="presParOf" srcId="{2B176276-F252-48D9-96FB-EFCF52CA810E}" destId="{7C11F3AC-08E6-4751-BD9D-DD7C190B1F01}" srcOrd="1" destOrd="0" presId="urn:microsoft.com/office/officeart/2008/layout/PictureStrips"/>
    <dgm:cxn modelId="{98196EBB-68F2-4019-87EC-937AB5988883}" type="presParOf" srcId="{7FE8C9A5-8B49-479E-8909-E4899CA53FE9}" destId="{3E0DF71A-4C3F-458F-B016-331F0683830A}" srcOrd="15" destOrd="0" presId="urn:microsoft.com/office/officeart/2008/layout/PictureStrips"/>
    <dgm:cxn modelId="{CAB01BBD-12B7-413B-A73E-838DF33A9D75}" type="presParOf" srcId="{7FE8C9A5-8B49-479E-8909-E4899CA53FE9}" destId="{2D2908C8-BBCC-425C-A5F8-FDA61E947952}" srcOrd="16" destOrd="0" presId="urn:microsoft.com/office/officeart/2008/layout/PictureStrips"/>
    <dgm:cxn modelId="{9D1ABBE5-F177-4F2D-8EF6-0A861E1286A2}" type="presParOf" srcId="{2D2908C8-BBCC-425C-A5F8-FDA61E947952}" destId="{830AE470-F5B3-461A-8EBA-352FBF438615}" srcOrd="0" destOrd="0" presId="urn:microsoft.com/office/officeart/2008/layout/PictureStrips"/>
    <dgm:cxn modelId="{85F0D773-2271-4272-B76F-E5B73EF32DDC}" type="presParOf" srcId="{2D2908C8-BBCC-425C-A5F8-FDA61E947952}" destId="{C114BE22-7635-4AF8-A73E-467951A48F49}" srcOrd="1" destOrd="0" presId="urn:microsoft.com/office/officeart/2008/layout/PictureStrips"/>
    <dgm:cxn modelId="{875D2A6D-BE33-4E9F-9E2E-7E337C9795AB}" type="presParOf" srcId="{7FE8C9A5-8B49-479E-8909-E4899CA53FE9}" destId="{EBA98139-F37B-4DF6-86E3-3B8B29587115}" srcOrd="17" destOrd="0" presId="urn:microsoft.com/office/officeart/2008/layout/PictureStrips"/>
    <dgm:cxn modelId="{278C7B28-BD45-4CDB-9637-E1DFAC953930}" type="presParOf" srcId="{7FE8C9A5-8B49-479E-8909-E4899CA53FE9}" destId="{D72E509D-579D-45E9-9314-8453CAAFF74F}" srcOrd="18" destOrd="0" presId="urn:microsoft.com/office/officeart/2008/layout/PictureStrips"/>
    <dgm:cxn modelId="{4B34078F-FDFE-4F86-9757-30B15F40A809}" type="presParOf" srcId="{D72E509D-579D-45E9-9314-8453CAAFF74F}" destId="{DA58EF52-AF7F-4DA5-939D-BE1291587319}" srcOrd="0" destOrd="0" presId="urn:microsoft.com/office/officeart/2008/layout/PictureStrips"/>
    <dgm:cxn modelId="{DC71C1B0-A775-4643-9A0A-DCDDFDAB90FF}" type="presParOf" srcId="{D72E509D-579D-45E9-9314-8453CAAFF74F}" destId="{E3A62BC4-65DB-4134-86B2-F7490CE9CEF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A76A32-EB68-4D7F-BB5A-0D1DE8D96AC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73EC9D-1667-4A42-A01E-B3869F53EAFC}">
      <dgm:prSet/>
      <dgm:spPr/>
      <dgm:t>
        <a:bodyPr/>
        <a:lstStyle/>
        <a:p>
          <a:pPr rtl="0"/>
          <a:r>
            <a:rPr lang="es-PE" dirty="0" smtClean="0"/>
            <a:t>Comisión Nacional de los Mercados y la Competencia (CNMC) – España </a:t>
          </a:r>
          <a:endParaRPr lang="pt-BR" dirty="0"/>
        </a:p>
      </dgm:t>
    </dgm:pt>
    <dgm:pt modelId="{4104ECA5-2249-4617-82AE-C9D5A4764907}" type="parTrans" cxnId="{2E71D8B4-8A5B-43AD-A10C-5FCFE7174240}">
      <dgm:prSet/>
      <dgm:spPr/>
      <dgm:t>
        <a:bodyPr/>
        <a:lstStyle/>
        <a:p>
          <a:endParaRPr lang="pt-BR"/>
        </a:p>
      </dgm:t>
    </dgm:pt>
    <dgm:pt modelId="{17C492BD-78EC-4259-AE27-4B23877DE1F4}" type="sibTrans" cxnId="{2E71D8B4-8A5B-43AD-A10C-5FCFE7174240}">
      <dgm:prSet/>
      <dgm:spPr/>
      <dgm:t>
        <a:bodyPr/>
        <a:lstStyle/>
        <a:p>
          <a:endParaRPr lang="pt-BR"/>
        </a:p>
      </dgm:t>
    </dgm:pt>
    <dgm:pt modelId="{C25B158A-73FA-4877-84B6-605FF34EE19D}">
      <dgm:prSet/>
      <dgm:spPr/>
      <dgm:t>
        <a:bodyPr/>
        <a:lstStyle/>
        <a:p>
          <a:pPr rtl="0"/>
          <a:r>
            <a:rPr lang="es-PE" dirty="0" smtClean="0"/>
            <a:t>Comisión Reguladora de Energía  (CRE) – México </a:t>
          </a:r>
          <a:endParaRPr lang="pt-BR" dirty="0"/>
        </a:p>
      </dgm:t>
    </dgm:pt>
    <dgm:pt modelId="{59AE0155-BC5B-4587-AC2B-47C44B3E460B}" type="parTrans" cxnId="{396FC023-3434-4413-B228-1F16F4D3CBA6}">
      <dgm:prSet/>
      <dgm:spPr/>
      <dgm:t>
        <a:bodyPr/>
        <a:lstStyle/>
        <a:p>
          <a:endParaRPr lang="pt-BR"/>
        </a:p>
      </dgm:t>
    </dgm:pt>
    <dgm:pt modelId="{B8502094-723A-40AD-8892-36A6E7E8C387}" type="sibTrans" cxnId="{396FC023-3434-4413-B228-1F16F4D3CBA6}">
      <dgm:prSet/>
      <dgm:spPr/>
      <dgm:t>
        <a:bodyPr/>
        <a:lstStyle/>
        <a:p>
          <a:endParaRPr lang="pt-BR"/>
        </a:p>
      </dgm:t>
    </dgm:pt>
    <dgm:pt modelId="{046E8580-B58C-45B7-B977-F6A7B7CE959B}">
      <dgm:prSet/>
      <dgm:spPr/>
      <dgm:t>
        <a:bodyPr/>
        <a:lstStyle/>
        <a:p>
          <a:pPr rtl="0"/>
          <a:r>
            <a:rPr lang="es-PE" dirty="0" smtClean="0"/>
            <a:t>Organismo Supervisor de Inversión en Energía y Minería (OSINERGMIN) – Perú </a:t>
          </a:r>
          <a:endParaRPr lang="pt-BR" dirty="0"/>
        </a:p>
      </dgm:t>
    </dgm:pt>
    <dgm:pt modelId="{57A65317-D94A-4808-8B2D-D149C0FBF23A}" type="parTrans" cxnId="{A5229EB2-7D3B-48B6-8F6D-500C427ADDF8}">
      <dgm:prSet/>
      <dgm:spPr/>
      <dgm:t>
        <a:bodyPr/>
        <a:lstStyle/>
        <a:p>
          <a:endParaRPr lang="pt-BR"/>
        </a:p>
      </dgm:t>
    </dgm:pt>
    <dgm:pt modelId="{2EC9BE34-EF54-4C7F-8CF2-62185BC7F55F}" type="sibTrans" cxnId="{A5229EB2-7D3B-48B6-8F6D-500C427ADDF8}">
      <dgm:prSet/>
      <dgm:spPr/>
      <dgm:t>
        <a:bodyPr/>
        <a:lstStyle/>
        <a:p>
          <a:endParaRPr lang="pt-BR"/>
        </a:p>
      </dgm:t>
    </dgm:pt>
    <dgm:pt modelId="{18D381E7-484B-4A86-A7B1-953B5AF3D8F9}">
      <dgm:prSet/>
      <dgm:spPr/>
      <dgm:t>
        <a:bodyPr/>
        <a:lstStyle/>
        <a:p>
          <a:pPr rtl="0"/>
          <a:r>
            <a:rPr lang="es-PE" dirty="0" smtClean="0"/>
            <a:t>Superintendencia de Electricidad (SIE) – República Dominicana</a:t>
          </a:r>
          <a:endParaRPr lang="pt-BR" dirty="0"/>
        </a:p>
      </dgm:t>
    </dgm:pt>
    <dgm:pt modelId="{F227ABF6-D2AB-4F11-85D3-9AA9F570CB70}" type="parTrans" cxnId="{946B2F6E-EA4E-4B0B-9C9F-CFC9A3EE4271}">
      <dgm:prSet/>
      <dgm:spPr/>
      <dgm:t>
        <a:bodyPr/>
        <a:lstStyle/>
        <a:p>
          <a:endParaRPr lang="pt-BR"/>
        </a:p>
      </dgm:t>
    </dgm:pt>
    <dgm:pt modelId="{D9AE6E52-56D8-49A1-A267-34E02BEC4D0C}" type="sibTrans" cxnId="{946B2F6E-EA4E-4B0B-9C9F-CFC9A3EE4271}">
      <dgm:prSet/>
      <dgm:spPr/>
      <dgm:t>
        <a:bodyPr/>
        <a:lstStyle/>
        <a:p>
          <a:endParaRPr lang="pt-BR"/>
        </a:p>
      </dgm:t>
    </dgm:pt>
    <dgm:pt modelId="{E51C920D-9392-4F79-8041-DF55572D7AF5}">
      <dgm:prSet/>
      <dgm:spPr/>
      <dgm:t>
        <a:bodyPr/>
        <a:lstStyle/>
        <a:p>
          <a:pPr rtl="0"/>
          <a:r>
            <a:rPr lang="es-PE" dirty="0" smtClean="0"/>
            <a:t>Autoridad Nacional de los Servicios Públicos (ASEP) – Panamá</a:t>
          </a:r>
          <a:endParaRPr lang="pt-BR" dirty="0"/>
        </a:p>
      </dgm:t>
    </dgm:pt>
    <dgm:pt modelId="{8D56D555-A537-42B4-9CC1-96958FA82025}" type="parTrans" cxnId="{804BC335-B445-4A52-B60F-5DEDCEFEE7DD}">
      <dgm:prSet/>
      <dgm:spPr/>
      <dgm:t>
        <a:bodyPr/>
        <a:lstStyle/>
        <a:p>
          <a:endParaRPr lang="pt-BR"/>
        </a:p>
      </dgm:t>
    </dgm:pt>
    <dgm:pt modelId="{AAEA3E44-7F42-4616-868A-A99F5F8E6467}" type="sibTrans" cxnId="{804BC335-B445-4A52-B60F-5DEDCEFEE7DD}">
      <dgm:prSet/>
      <dgm:spPr/>
      <dgm:t>
        <a:bodyPr/>
        <a:lstStyle/>
        <a:p>
          <a:endParaRPr lang="pt-BR"/>
        </a:p>
      </dgm:t>
    </dgm:pt>
    <dgm:pt modelId="{80AFA4DD-C3BF-4CFF-8A16-8E449A911575}">
      <dgm:prSet/>
      <dgm:spPr/>
      <dgm:t>
        <a:bodyPr/>
        <a:lstStyle/>
        <a:p>
          <a:pPr rtl="0"/>
          <a:r>
            <a:rPr lang="es-PE" dirty="0" smtClean="0"/>
            <a:t>Autoridad de Fiscalización y Control Social de Electricidad  (AE) – Bolivia</a:t>
          </a:r>
        </a:p>
        <a:p>
          <a:pPr rtl="0"/>
          <a:r>
            <a:rPr lang="es-PE" dirty="0" smtClean="0"/>
            <a:t>Agencia Nacional de Hidrocarburos (ANH) – Bolivia  </a:t>
          </a:r>
          <a:endParaRPr lang="pt-BR" dirty="0"/>
        </a:p>
      </dgm:t>
    </dgm:pt>
    <dgm:pt modelId="{95203C3D-0130-4A3B-8958-331F9FE13F49}" type="parTrans" cxnId="{31CE1ED0-899B-4943-8A50-D27344AAEFAB}">
      <dgm:prSet/>
      <dgm:spPr/>
      <dgm:t>
        <a:bodyPr/>
        <a:lstStyle/>
        <a:p>
          <a:endParaRPr lang="pt-BR"/>
        </a:p>
      </dgm:t>
    </dgm:pt>
    <dgm:pt modelId="{C45349C5-2048-471D-BDBE-2AFD51F73831}" type="sibTrans" cxnId="{31CE1ED0-899B-4943-8A50-D27344AAEFAB}">
      <dgm:prSet/>
      <dgm:spPr/>
      <dgm:t>
        <a:bodyPr/>
        <a:lstStyle/>
        <a:p>
          <a:endParaRPr lang="pt-BR"/>
        </a:p>
      </dgm:t>
    </dgm:pt>
    <dgm:pt modelId="{88A47BF8-E825-4948-A691-59AA42D5E93A}">
      <dgm:prSet/>
      <dgm:spPr/>
      <dgm:t>
        <a:bodyPr/>
        <a:lstStyle/>
        <a:p>
          <a:pPr rtl="0"/>
          <a:r>
            <a:rPr lang="es-PE" dirty="0" smtClean="0"/>
            <a:t>Comisión Nacional de Energía (CNE) – Chile  </a:t>
          </a:r>
          <a:endParaRPr lang="pt-BR" dirty="0"/>
        </a:p>
      </dgm:t>
    </dgm:pt>
    <dgm:pt modelId="{8718011D-2F2A-4887-83B6-4854A2578388}" type="parTrans" cxnId="{1EFD89D7-A90E-434B-B775-103345E99612}">
      <dgm:prSet/>
      <dgm:spPr/>
      <dgm:t>
        <a:bodyPr/>
        <a:lstStyle/>
        <a:p>
          <a:endParaRPr lang="pt-BR"/>
        </a:p>
      </dgm:t>
    </dgm:pt>
    <dgm:pt modelId="{9819DA46-3D50-45D4-A5B1-344D761DCE74}" type="sibTrans" cxnId="{1EFD89D7-A90E-434B-B775-103345E99612}">
      <dgm:prSet/>
      <dgm:spPr/>
      <dgm:t>
        <a:bodyPr/>
        <a:lstStyle/>
        <a:p>
          <a:endParaRPr lang="pt-BR"/>
        </a:p>
      </dgm:t>
    </dgm:pt>
    <dgm:pt modelId="{AC779CE5-277E-4A2D-BCA4-54B07E26DA0B}">
      <dgm:prSet/>
      <dgm:spPr/>
      <dgm:t>
        <a:bodyPr/>
        <a:lstStyle/>
        <a:p>
          <a:pPr rtl="0"/>
          <a:r>
            <a:rPr lang="es-PE" dirty="0" err="1" smtClean="0"/>
            <a:t>Agência</a:t>
          </a:r>
          <a:r>
            <a:rPr lang="es-PE" dirty="0" smtClean="0"/>
            <a:t> Nacional de </a:t>
          </a:r>
          <a:r>
            <a:rPr lang="es-PE" dirty="0" err="1" smtClean="0"/>
            <a:t>Energia</a:t>
          </a:r>
          <a:r>
            <a:rPr lang="es-PE" dirty="0" smtClean="0"/>
            <a:t> </a:t>
          </a:r>
          <a:r>
            <a:rPr lang="es-PE" dirty="0" err="1" smtClean="0"/>
            <a:t>Elétrica</a:t>
          </a:r>
          <a:r>
            <a:rPr lang="es-PE" dirty="0" smtClean="0"/>
            <a:t> (ANEEL) – Brasil</a:t>
          </a:r>
        </a:p>
        <a:p>
          <a:pPr rtl="0"/>
          <a:r>
            <a:rPr lang="es-PE" dirty="0" err="1" smtClean="0"/>
            <a:t>Agência</a:t>
          </a:r>
          <a:r>
            <a:rPr lang="es-PE" dirty="0" smtClean="0"/>
            <a:t> Nacional do Petróleo, </a:t>
          </a:r>
          <a:r>
            <a:rPr lang="es-PE" dirty="0" err="1" smtClean="0"/>
            <a:t>Gás</a:t>
          </a:r>
          <a:r>
            <a:rPr lang="es-PE" dirty="0" smtClean="0"/>
            <a:t> Natural e </a:t>
          </a:r>
          <a:r>
            <a:rPr lang="es-PE" dirty="0" err="1" smtClean="0"/>
            <a:t>Biocombustíveis</a:t>
          </a:r>
          <a:r>
            <a:rPr lang="es-PE" dirty="0" smtClean="0"/>
            <a:t> (ANP) – Brasil </a:t>
          </a:r>
          <a:endParaRPr lang="pt-BR" dirty="0"/>
        </a:p>
      </dgm:t>
    </dgm:pt>
    <dgm:pt modelId="{BB7186F5-E1A7-488F-A662-95FF3AAC5532}" type="parTrans" cxnId="{B2B59C66-BB33-4C2D-A0BA-ABEDBACD0C3A}">
      <dgm:prSet/>
      <dgm:spPr/>
      <dgm:t>
        <a:bodyPr/>
        <a:lstStyle/>
        <a:p>
          <a:endParaRPr lang="pt-BR"/>
        </a:p>
      </dgm:t>
    </dgm:pt>
    <dgm:pt modelId="{20C334F5-7EE3-4CB1-8778-ECF4980EEDA0}" type="sibTrans" cxnId="{B2B59C66-BB33-4C2D-A0BA-ABEDBACD0C3A}">
      <dgm:prSet/>
      <dgm:spPr/>
      <dgm:t>
        <a:bodyPr/>
        <a:lstStyle/>
        <a:p>
          <a:endParaRPr lang="pt-BR"/>
        </a:p>
      </dgm:t>
    </dgm:pt>
    <dgm:pt modelId="{0FC91511-DDB0-4138-BD7A-E9C17FBD379F}">
      <dgm:prSet/>
      <dgm:spPr/>
      <dgm:t>
        <a:bodyPr/>
        <a:lstStyle/>
        <a:p>
          <a:pPr rtl="0"/>
          <a:r>
            <a:rPr lang="es-ES_tradnl" dirty="0" smtClean="0"/>
            <a:t>Autoridad Reguladora de los Servicios Públicos (ARESEP) – Costa Rica </a:t>
          </a:r>
          <a:endParaRPr lang="pt-BR" dirty="0"/>
        </a:p>
      </dgm:t>
    </dgm:pt>
    <dgm:pt modelId="{95B6E046-9959-41B1-9F53-DA25CFB476DE}" type="parTrans" cxnId="{94516383-F75A-48DE-BAF9-F48C6BCA5789}">
      <dgm:prSet/>
      <dgm:spPr/>
      <dgm:t>
        <a:bodyPr/>
        <a:lstStyle/>
        <a:p>
          <a:endParaRPr lang="pt-BR"/>
        </a:p>
      </dgm:t>
    </dgm:pt>
    <dgm:pt modelId="{F56BFCFF-A555-4ABF-AEDC-89D2F729C768}" type="sibTrans" cxnId="{94516383-F75A-48DE-BAF9-F48C6BCA5789}">
      <dgm:prSet/>
      <dgm:spPr/>
      <dgm:t>
        <a:bodyPr/>
        <a:lstStyle/>
        <a:p>
          <a:endParaRPr lang="pt-BR"/>
        </a:p>
      </dgm:t>
    </dgm:pt>
    <dgm:pt modelId="{8B8C97BB-B7B6-4256-BC97-40476686F836}">
      <dgm:prSet/>
      <dgm:spPr/>
      <dgm:t>
        <a:bodyPr/>
        <a:lstStyle/>
        <a:p>
          <a:pPr rtl="0"/>
          <a:r>
            <a:rPr lang="pt-BR" dirty="0" smtClean="0"/>
            <a:t>Entidade Reguladora dos Serviços Energéticos (ERSE) – Portugal </a:t>
          </a:r>
          <a:endParaRPr lang="pt-BR" dirty="0"/>
        </a:p>
      </dgm:t>
    </dgm:pt>
    <dgm:pt modelId="{D756B35E-4C0C-41D2-8033-E26951D03D5B}" type="parTrans" cxnId="{061616EA-C2A7-4AA8-A4DA-B503AFADD9E0}">
      <dgm:prSet/>
      <dgm:spPr/>
      <dgm:t>
        <a:bodyPr/>
        <a:lstStyle/>
        <a:p>
          <a:endParaRPr lang="pt-BR"/>
        </a:p>
      </dgm:t>
    </dgm:pt>
    <dgm:pt modelId="{E8A60015-47CF-4D7A-BE28-5447E23A8B89}" type="sibTrans" cxnId="{061616EA-C2A7-4AA8-A4DA-B503AFADD9E0}">
      <dgm:prSet/>
      <dgm:spPr/>
      <dgm:t>
        <a:bodyPr/>
        <a:lstStyle/>
        <a:p>
          <a:endParaRPr lang="pt-BR"/>
        </a:p>
      </dgm:t>
    </dgm:pt>
    <dgm:pt modelId="{7FE8C9A5-8B49-479E-8909-E4899CA53FE9}" type="pres">
      <dgm:prSet presAssocID="{29A76A32-EB68-4D7F-BB5A-0D1DE8D96A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B4DA70-C51F-4B48-9BFC-09B84694A288}" type="pres">
      <dgm:prSet presAssocID="{7E73EC9D-1667-4A42-A01E-B3869F53EAFC}" presName="composite" presStyleCnt="0"/>
      <dgm:spPr/>
    </dgm:pt>
    <dgm:pt modelId="{560D359F-74F9-4DCC-9330-69911ACD684A}" type="pres">
      <dgm:prSet presAssocID="{7E73EC9D-1667-4A42-A01E-B3869F53EAF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49D8F9-03F1-4921-9489-CB585E517AA4}" type="pres">
      <dgm:prSet presAssocID="{7E73EC9D-1667-4A42-A01E-B3869F53EAFC}" presName="rect2" presStyleLbl="fgImgPlace1" presStyleIdx="0" presStyleCnt="10" custScaleY="444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9E1C3C-3950-4C39-8CED-7A7CBFFFDF9B}" type="pres">
      <dgm:prSet presAssocID="{17C492BD-78EC-4259-AE27-4B23877DE1F4}" presName="sibTrans" presStyleCnt="0"/>
      <dgm:spPr/>
    </dgm:pt>
    <dgm:pt modelId="{7975CC95-B7EF-4788-B8FA-E8A0F2EA91A3}" type="pres">
      <dgm:prSet presAssocID="{C25B158A-73FA-4877-84B6-605FF34EE19D}" presName="composite" presStyleCnt="0"/>
      <dgm:spPr/>
    </dgm:pt>
    <dgm:pt modelId="{F771FAC0-C299-41EA-B00C-B12D5BADFA07}" type="pres">
      <dgm:prSet presAssocID="{C25B158A-73FA-4877-84B6-605FF34EE19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CD020A-292C-47CE-9F25-BC152FCE922D}" type="pres">
      <dgm:prSet presAssocID="{C25B158A-73FA-4877-84B6-605FF34EE19D}" presName="rect2" presStyleLbl="fgImgPlace1" presStyleIdx="1" presStyleCnt="10" custScaleY="444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34B5F15-803A-42DB-BBA7-A1CA07C3841B}" type="pres">
      <dgm:prSet presAssocID="{B8502094-723A-40AD-8892-36A6E7E8C387}" presName="sibTrans" presStyleCnt="0"/>
      <dgm:spPr/>
    </dgm:pt>
    <dgm:pt modelId="{7D9E9A8B-05D8-4E1F-BBFA-2E07FA90E76A}" type="pres">
      <dgm:prSet presAssocID="{046E8580-B58C-45B7-B977-F6A7B7CE959B}" presName="composite" presStyleCnt="0"/>
      <dgm:spPr/>
    </dgm:pt>
    <dgm:pt modelId="{D3014ED5-2268-4497-AF8B-1AF3C69476F3}" type="pres">
      <dgm:prSet presAssocID="{046E8580-B58C-45B7-B977-F6A7B7CE959B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246FE6-AE97-4DA9-8925-1A08BB347087}" type="pres">
      <dgm:prSet presAssocID="{046E8580-B58C-45B7-B977-F6A7B7CE959B}" presName="rect2" presStyleLbl="fgImgPlace1" presStyleIdx="2" presStyleCnt="10" custScaleY="444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6753C2-095F-4210-9DE8-F510A33E14D2}" type="pres">
      <dgm:prSet presAssocID="{2EC9BE34-EF54-4C7F-8CF2-62185BC7F55F}" presName="sibTrans" presStyleCnt="0"/>
      <dgm:spPr/>
    </dgm:pt>
    <dgm:pt modelId="{436E0486-5E20-485E-93D1-AAAD843296BB}" type="pres">
      <dgm:prSet presAssocID="{18D381E7-484B-4A86-A7B1-953B5AF3D8F9}" presName="composite" presStyleCnt="0"/>
      <dgm:spPr/>
    </dgm:pt>
    <dgm:pt modelId="{CE61EBD8-4261-4473-9B5F-A43C451512EF}" type="pres">
      <dgm:prSet presAssocID="{18D381E7-484B-4A86-A7B1-953B5AF3D8F9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7B498-3F8A-4336-8478-DC5AD4D3A6BA}" type="pres">
      <dgm:prSet presAssocID="{18D381E7-484B-4A86-A7B1-953B5AF3D8F9}" presName="rect2" presStyleLbl="fgImgPlace1" presStyleIdx="3" presStyleCnt="10" custScaleY="4440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60A44FA-8270-44BB-A624-EE494822A176}" type="pres">
      <dgm:prSet presAssocID="{D9AE6E52-56D8-49A1-A267-34E02BEC4D0C}" presName="sibTrans" presStyleCnt="0"/>
      <dgm:spPr/>
    </dgm:pt>
    <dgm:pt modelId="{FA08ACB7-DFC2-4790-A4E1-2ADE59076BD0}" type="pres">
      <dgm:prSet presAssocID="{E51C920D-9392-4F79-8041-DF55572D7AF5}" presName="composite" presStyleCnt="0"/>
      <dgm:spPr/>
    </dgm:pt>
    <dgm:pt modelId="{22618142-C0BD-450A-ACBD-E1E20087A0B2}" type="pres">
      <dgm:prSet presAssocID="{E51C920D-9392-4F79-8041-DF55572D7AF5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A45D6F-3CE7-4260-A9B1-900B525F75EF}" type="pres">
      <dgm:prSet presAssocID="{E51C920D-9392-4F79-8041-DF55572D7AF5}" presName="rect2" presStyleLbl="fgImgPlace1" presStyleIdx="4" presStyleCnt="10" custScaleY="444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D88D4B-1A26-451D-9A12-3444CAB49551}" type="pres">
      <dgm:prSet presAssocID="{AAEA3E44-7F42-4616-868A-A99F5F8E6467}" presName="sibTrans" presStyleCnt="0"/>
      <dgm:spPr/>
    </dgm:pt>
    <dgm:pt modelId="{03DF410F-9984-459F-872C-5227A0D24501}" type="pres">
      <dgm:prSet presAssocID="{80AFA4DD-C3BF-4CFF-8A16-8E449A911575}" presName="composite" presStyleCnt="0"/>
      <dgm:spPr/>
    </dgm:pt>
    <dgm:pt modelId="{32FCB432-D196-4B8F-BD6C-7494625339E1}" type="pres">
      <dgm:prSet presAssocID="{80AFA4DD-C3BF-4CFF-8A16-8E449A911575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66B90B-CDCB-49FA-B766-7BC6CE89BEC9}" type="pres">
      <dgm:prSet presAssocID="{80AFA4DD-C3BF-4CFF-8A16-8E449A911575}" presName="rect2" presStyleLbl="fgImgPlace1" presStyleIdx="5" presStyleCnt="10" custScaleY="4440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E85219-7EA5-4C19-A6DB-CE82F61A48B6}" type="pres">
      <dgm:prSet presAssocID="{C45349C5-2048-471D-BDBE-2AFD51F73831}" presName="sibTrans" presStyleCnt="0"/>
      <dgm:spPr/>
    </dgm:pt>
    <dgm:pt modelId="{6B9EAA75-B057-4062-804E-07D64C159248}" type="pres">
      <dgm:prSet presAssocID="{88A47BF8-E825-4948-A691-59AA42D5E93A}" presName="composite" presStyleCnt="0"/>
      <dgm:spPr/>
    </dgm:pt>
    <dgm:pt modelId="{C4EF9994-6EA5-4074-908D-F31616F1B657}" type="pres">
      <dgm:prSet presAssocID="{88A47BF8-E825-4948-A691-59AA42D5E93A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595F1A-C5DB-4442-905A-E43BA9CE2CB7}" type="pres">
      <dgm:prSet presAssocID="{88A47BF8-E825-4948-A691-59AA42D5E93A}" presName="rect2" presStyleLbl="fgImgPlace1" presStyleIdx="6" presStyleCnt="10" custScaleY="4440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4A851C-C097-471D-87E6-A3D4977FE885}" type="pres">
      <dgm:prSet presAssocID="{9819DA46-3D50-45D4-A5B1-344D761DCE74}" presName="sibTrans" presStyleCnt="0"/>
      <dgm:spPr/>
    </dgm:pt>
    <dgm:pt modelId="{2B176276-F252-48D9-96FB-EFCF52CA810E}" type="pres">
      <dgm:prSet presAssocID="{AC779CE5-277E-4A2D-BCA4-54B07E26DA0B}" presName="composite" presStyleCnt="0"/>
      <dgm:spPr/>
    </dgm:pt>
    <dgm:pt modelId="{9AB69031-6BE5-4250-9B5D-18E4B757F826}" type="pres">
      <dgm:prSet presAssocID="{AC779CE5-277E-4A2D-BCA4-54B07E26DA0B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11F3AC-08E6-4751-BD9D-DD7C190B1F01}" type="pres">
      <dgm:prSet presAssocID="{AC779CE5-277E-4A2D-BCA4-54B07E26DA0B}" presName="rect2" presStyleLbl="fgImgPlace1" presStyleIdx="7" presStyleCnt="10" custScaleY="4440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E0DF71A-4C3F-458F-B016-331F0683830A}" type="pres">
      <dgm:prSet presAssocID="{20C334F5-7EE3-4CB1-8778-ECF4980EEDA0}" presName="sibTrans" presStyleCnt="0"/>
      <dgm:spPr/>
    </dgm:pt>
    <dgm:pt modelId="{2D2908C8-BBCC-425C-A5F8-FDA61E947952}" type="pres">
      <dgm:prSet presAssocID="{0FC91511-DDB0-4138-BD7A-E9C17FBD379F}" presName="composite" presStyleCnt="0"/>
      <dgm:spPr/>
    </dgm:pt>
    <dgm:pt modelId="{830AE470-F5B3-461A-8EBA-352FBF438615}" type="pres">
      <dgm:prSet presAssocID="{0FC91511-DDB0-4138-BD7A-E9C17FBD379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14BE22-7635-4AF8-A73E-467951A48F49}" type="pres">
      <dgm:prSet presAssocID="{0FC91511-DDB0-4138-BD7A-E9C17FBD379F}" presName="rect2" presStyleLbl="fgImgPlace1" presStyleIdx="8" presStyleCnt="10" custScaleY="4440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BA98139-F37B-4DF6-86E3-3B8B29587115}" type="pres">
      <dgm:prSet presAssocID="{F56BFCFF-A555-4ABF-AEDC-89D2F729C768}" presName="sibTrans" presStyleCnt="0"/>
      <dgm:spPr/>
    </dgm:pt>
    <dgm:pt modelId="{D72E509D-579D-45E9-9314-8453CAAFF74F}" type="pres">
      <dgm:prSet presAssocID="{8B8C97BB-B7B6-4256-BC97-40476686F836}" presName="composite" presStyleCnt="0"/>
      <dgm:spPr/>
    </dgm:pt>
    <dgm:pt modelId="{DA58EF52-AF7F-4DA5-939D-BE1291587319}" type="pres">
      <dgm:prSet presAssocID="{8B8C97BB-B7B6-4256-BC97-40476686F836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A62BC4-65DB-4134-86B2-F7490CE9CEF0}" type="pres">
      <dgm:prSet presAssocID="{8B8C97BB-B7B6-4256-BC97-40476686F836}" presName="rect2" presStyleLbl="fgImgPlace1" presStyleIdx="9" presStyleCnt="10" custScaleY="44402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6A1619-A40E-4411-A573-C3BEA36411B3}" type="presOf" srcId="{80AFA4DD-C3BF-4CFF-8A16-8E449A911575}" destId="{32FCB432-D196-4B8F-BD6C-7494625339E1}" srcOrd="0" destOrd="0" presId="urn:microsoft.com/office/officeart/2008/layout/PictureStrips"/>
    <dgm:cxn modelId="{946B2F6E-EA4E-4B0B-9C9F-CFC9A3EE4271}" srcId="{29A76A32-EB68-4D7F-BB5A-0D1DE8D96AC7}" destId="{18D381E7-484B-4A86-A7B1-953B5AF3D8F9}" srcOrd="3" destOrd="0" parTransId="{F227ABF6-D2AB-4F11-85D3-9AA9F570CB70}" sibTransId="{D9AE6E52-56D8-49A1-A267-34E02BEC4D0C}"/>
    <dgm:cxn modelId="{396FC023-3434-4413-B228-1F16F4D3CBA6}" srcId="{29A76A32-EB68-4D7F-BB5A-0D1DE8D96AC7}" destId="{C25B158A-73FA-4877-84B6-605FF34EE19D}" srcOrd="1" destOrd="0" parTransId="{59AE0155-BC5B-4587-AC2B-47C44B3E460B}" sibTransId="{B8502094-723A-40AD-8892-36A6E7E8C387}"/>
    <dgm:cxn modelId="{061616EA-C2A7-4AA8-A4DA-B503AFADD9E0}" srcId="{29A76A32-EB68-4D7F-BB5A-0D1DE8D96AC7}" destId="{8B8C97BB-B7B6-4256-BC97-40476686F836}" srcOrd="9" destOrd="0" parTransId="{D756B35E-4C0C-41D2-8033-E26951D03D5B}" sibTransId="{E8A60015-47CF-4D7A-BE28-5447E23A8B89}"/>
    <dgm:cxn modelId="{1EFD89D7-A90E-434B-B775-103345E99612}" srcId="{29A76A32-EB68-4D7F-BB5A-0D1DE8D96AC7}" destId="{88A47BF8-E825-4948-A691-59AA42D5E93A}" srcOrd="6" destOrd="0" parTransId="{8718011D-2F2A-4887-83B6-4854A2578388}" sibTransId="{9819DA46-3D50-45D4-A5B1-344D761DCE74}"/>
    <dgm:cxn modelId="{B2B59C66-BB33-4C2D-A0BA-ABEDBACD0C3A}" srcId="{29A76A32-EB68-4D7F-BB5A-0D1DE8D96AC7}" destId="{AC779CE5-277E-4A2D-BCA4-54B07E26DA0B}" srcOrd="7" destOrd="0" parTransId="{BB7186F5-E1A7-488F-A662-95FF3AAC5532}" sibTransId="{20C334F5-7EE3-4CB1-8778-ECF4980EEDA0}"/>
    <dgm:cxn modelId="{68AC7272-E983-45DF-9403-8D6ADB2AE1E8}" type="presOf" srcId="{AC779CE5-277E-4A2D-BCA4-54B07E26DA0B}" destId="{9AB69031-6BE5-4250-9B5D-18E4B757F826}" srcOrd="0" destOrd="0" presId="urn:microsoft.com/office/officeart/2008/layout/PictureStrips"/>
    <dgm:cxn modelId="{31CE1ED0-899B-4943-8A50-D27344AAEFAB}" srcId="{29A76A32-EB68-4D7F-BB5A-0D1DE8D96AC7}" destId="{80AFA4DD-C3BF-4CFF-8A16-8E449A911575}" srcOrd="5" destOrd="0" parTransId="{95203C3D-0130-4A3B-8958-331F9FE13F49}" sibTransId="{C45349C5-2048-471D-BDBE-2AFD51F73831}"/>
    <dgm:cxn modelId="{804BC335-B445-4A52-B60F-5DEDCEFEE7DD}" srcId="{29A76A32-EB68-4D7F-BB5A-0D1DE8D96AC7}" destId="{E51C920D-9392-4F79-8041-DF55572D7AF5}" srcOrd="4" destOrd="0" parTransId="{8D56D555-A537-42B4-9CC1-96958FA82025}" sibTransId="{AAEA3E44-7F42-4616-868A-A99F5F8E6467}"/>
    <dgm:cxn modelId="{8B597276-69CB-4A13-963B-39E934108244}" type="presOf" srcId="{18D381E7-484B-4A86-A7B1-953B5AF3D8F9}" destId="{CE61EBD8-4261-4473-9B5F-A43C451512EF}" srcOrd="0" destOrd="0" presId="urn:microsoft.com/office/officeart/2008/layout/PictureStrips"/>
    <dgm:cxn modelId="{724AFE7B-074E-4EF4-8A76-BA9A2D258A11}" type="presOf" srcId="{046E8580-B58C-45B7-B977-F6A7B7CE959B}" destId="{D3014ED5-2268-4497-AF8B-1AF3C69476F3}" srcOrd="0" destOrd="0" presId="urn:microsoft.com/office/officeart/2008/layout/PictureStrips"/>
    <dgm:cxn modelId="{DC16BDA4-7F8F-46A4-98A3-471590B01C28}" type="presOf" srcId="{88A47BF8-E825-4948-A691-59AA42D5E93A}" destId="{C4EF9994-6EA5-4074-908D-F31616F1B657}" srcOrd="0" destOrd="0" presId="urn:microsoft.com/office/officeart/2008/layout/PictureStrips"/>
    <dgm:cxn modelId="{1999DB09-DA2B-4842-A2B1-CD7534F0F2A9}" type="presOf" srcId="{7E73EC9D-1667-4A42-A01E-B3869F53EAFC}" destId="{560D359F-74F9-4DCC-9330-69911ACD684A}" srcOrd="0" destOrd="0" presId="urn:microsoft.com/office/officeart/2008/layout/PictureStrips"/>
    <dgm:cxn modelId="{D4F29523-D3A6-4E8C-8C66-008B7DEDDEAE}" type="presOf" srcId="{0FC91511-DDB0-4138-BD7A-E9C17FBD379F}" destId="{830AE470-F5B3-461A-8EBA-352FBF438615}" srcOrd="0" destOrd="0" presId="urn:microsoft.com/office/officeart/2008/layout/PictureStrips"/>
    <dgm:cxn modelId="{935CC697-E61F-4B10-99F5-760841BB82EA}" type="presOf" srcId="{E51C920D-9392-4F79-8041-DF55572D7AF5}" destId="{22618142-C0BD-450A-ACBD-E1E20087A0B2}" srcOrd="0" destOrd="0" presId="urn:microsoft.com/office/officeart/2008/layout/PictureStrips"/>
    <dgm:cxn modelId="{2E71D8B4-8A5B-43AD-A10C-5FCFE7174240}" srcId="{29A76A32-EB68-4D7F-BB5A-0D1DE8D96AC7}" destId="{7E73EC9D-1667-4A42-A01E-B3869F53EAFC}" srcOrd="0" destOrd="0" parTransId="{4104ECA5-2249-4617-82AE-C9D5A4764907}" sibTransId="{17C492BD-78EC-4259-AE27-4B23877DE1F4}"/>
    <dgm:cxn modelId="{25898B6D-DB2B-4533-82AD-CBEDF0AACADC}" type="presOf" srcId="{8B8C97BB-B7B6-4256-BC97-40476686F836}" destId="{DA58EF52-AF7F-4DA5-939D-BE1291587319}" srcOrd="0" destOrd="0" presId="urn:microsoft.com/office/officeart/2008/layout/PictureStrips"/>
    <dgm:cxn modelId="{94516383-F75A-48DE-BAF9-F48C6BCA5789}" srcId="{29A76A32-EB68-4D7F-BB5A-0D1DE8D96AC7}" destId="{0FC91511-DDB0-4138-BD7A-E9C17FBD379F}" srcOrd="8" destOrd="0" parTransId="{95B6E046-9959-41B1-9F53-DA25CFB476DE}" sibTransId="{F56BFCFF-A555-4ABF-AEDC-89D2F729C768}"/>
    <dgm:cxn modelId="{ACE47900-DF49-40DA-ABD4-E7DFBD6C4FE5}" type="presOf" srcId="{29A76A32-EB68-4D7F-BB5A-0D1DE8D96AC7}" destId="{7FE8C9A5-8B49-479E-8909-E4899CA53FE9}" srcOrd="0" destOrd="0" presId="urn:microsoft.com/office/officeart/2008/layout/PictureStrips"/>
    <dgm:cxn modelId="{8D4BA9D1-7839-45C0-8051-EEE94E071AA7}" type="presOf" srcId="{C25B158A-73FA-4877-84B6-605FF34EE19D}" destId="{F771FAC0-C299-41EA-B00C-B12D5BADFA07}" srcOrd="0" destOrd="0" presId="urn:microsoft.com/office/officeart/2008/layout/PictureStrips"/>
    <dgm:cxn modelId="{A5229EB2-7D3B-48B6-8F6D-500C427ADDF8}" srcId="{29A76A32-EB68-4D7F-BB5A-0D1DE8D96AC7}" destId="{046E8580-B58C-45B7-B977-F6A7B7CE959B}" srcOrd="2" destOrd="0" parTransId="{57A65317-D94A-4808-8B2D-D149C0FBF23A}" sibTransId="{2EC9BE34-EF54-4C7F-8CF2-62185BC7F55F}"/>
    <dgm:cxn modelId="{05E191C7-E612-43B1-BEAE-25651B4A5C8D}" type="presParOf" srcId="{7FE8C9A5-8B49-479E-8909-E4899CA53FE9}" destId="{2EB4DA70-C51F-4B48-9BFC-09B84694A288}" srcOrd="0" destOrd="0" presId="urn:microsoft.com/office/officeart/2008/layout/PictureStrips"/>
    <dgm:cxn modelId="{ACE0E7CA-570D-40B2-9D90-B9697DAFC311}" type="presParOf" srcId="{2EB4DA70-C51F-4B48-9BFC-09B84694A288}" destId="{560D359F-74F9-4DCC-9330-69911ACD684A}" srcOrd="0" destOrd="0" presId="urn:microsoft.com/office/officeart/2008/layout/PictureStrips"/>
    <dgm:cxn modelId="{8AC33405-F4C3-4D14-964C-35D3853CBD0C}" type="presParOf" srcId="{2EB4DA70-C51F-4B48-9BFC-09B84694A288}" destId="{A049D8F9-03F1-4921-9489-CB585E517AA4}" srcOrd="1" destOrd="0" presId="urn:microsoft.com/office/officeart/2008/layout/PictureStrips"/>
    <dgm:cxn modelId="{63BC1076-349F-49A5-B8D7-054ACA9FAB89}" type="presParOf" srcId="{7FE8C9A5-8B49-479E-8909-E4899CA53FE9}" destId="{DF9E1C3C-3950-4C39-8CED-7A7CBFFFDF9B}" srcOrd="1" destOrd="0" presId="urn:microsoft.com/office/officeart/2008/layout/PictureStrips"/>
    <dgm:cxn modelId="{3BF05904-693D-4BB6-8705-378AEBBD6341}" type="presParOf" srcId="{7FE8C9A5-8B49-479E-8909-E4899CA53FE9}" destId="{7975CC95-B7EF-4788-B8FA-E8A0F2EA91A3}" srcOrd="2" destOrd="0" presId="urn:microsoft.com/office/officeart/2008/layout/PictureStrips"/>
    <dgm:cxn modelId="{F941292E-E58E-47A0-9D87-9608AC48A11C}" type="presParOf" srcId="{7975CC95-B7EF-4788-B8FA-E8A0F2EA91A3}" destId="{F771FAC0-C299-41EA-B00C-B12D5BADFA07}" srcOrd="0" destOrd="0" presId="urn:microsoft.com/office/officeart/2008/layout/PictureStrips"/>
    <dgm:cxn modelId="{2BD324E8-7497-4706-AB15-57BAF22184AD}" type="presParOf" srcId="{7975CC95-B7EF-4788-B8FA-E8A0F2EA91A3}" destId="{79CD020A-292C-47CE-9F25-BC152FCE922D}" srcOrd="1" destOrd="0" presId="urn:microsoft.com/office/officeart/2008/layout/PictureStrips"/>
    <dgm:cxn modelId="{CF0FC597-9C72-4337-AF6C-1BDCDFE2C6CB}" type="presParOf" srcId="{7FE8C9A5-8B49-479E-8909-E4899CA53FE9}" destId="{534B5F15-803A-42DB-BBA7-A1CA07C3841B}" srcOrd="3" destOrd="0" presId="urn:microsoft.com/office/officeart/2008/layout/PictureStrips"/>
    <dgm:cxn modelId="{457CFCB9-38FB-40C0-9CB6-50560F8F7EA4}" type="presParOf" srcId="{7FE8C9A5-8B49-479E-8909-E4899CA53FE9}" destId="{7D9E9A8B-05D8-4E1F-BBFA-2E07FA90E76A}" srcOrd="4" destOrd="0" presId="urn:microsoft.com/office/officeart/2008/layout/PictureStrips"/>
    <dgm:cxn modelId="{3FB3E591-DE20-4AD9-BA24-AA0B6835BECE}" type="presParOf" srcId="{7D9E9A8B-05D8-4E1F-BBFA-2E07FA90E76A}" destId="{D3014ED5-2268-4497-AF8B-1AF3C69476F3}" srcOrd="0" destOrd="0" presId="urn:microsoft.com/office/officeart/2008/layout/PictureStrips"/>
    <dgm:cxn modelId="{25FC3116-9B51-4EF5-AC67-3640E6F22C01}" type="presParOf" srcId="{7D9E9A8B-05D8-4E1F-BBFA-2E07FA90E76A}" destId="{54246FE6-AE97-4DA9-8925-1A08BB347087}" srcOrd="1" destOrd="0" presId="urn:microsoft.com/office/officeart/2008/layout/PictureStrips"/>
    <dgm:cxn modelId="{E0E0C956-96B0-4291-ADBB-43DF54C17B33}" type="presParOf" srcId="{7FE8C9A5-8B49-479E-8909-E4899CA53FE9}" destId="{FB6753C2-095F-4210-9DE8-F510A33E14D2}" srcOrd="5" destOrd="0" presId="urn:microsoft.com/office/officeart/2008/layout/PictureStrips"/>
    <dgm:cxn modelId="{F875458D-4314-4A68-B71E-86731F81647C}" type="presParOf" srcId="{7FE8C9A5-8B49-479E-8909-E4899CA53FE9}" destId="{436E0486-5E20-485E-93D1-AAAD843296BB}" srcOrd="6" destOrd="0" presId="urn:microsoft.com/office/officeart/2008/layout/PictureStrips"/>
    <dgm:cxn modelId="{99F85A1D-F08E-4087-BC0D-EBFA7638D778}" type="presParOf" srcId="{436E0486-5E20-485E-93D1-AAAD843296BB}" destId="{CE61EBD8-4261-4473-9B5F-A43C451512EF}" srcOrd="0" destOrd="0" presId="urn:microsoft.com/office/officeart/2008/layout/PictureStrips"/>
    <dgm:cxn modelId="{2DE4742B-20C5-43A4-8E5B-4FEFFAA40B3B}" type="presParOf" srcId="{436E0486-5E20-485E-93D1-AAAD843296BB}" destId="{B797B498-3F8A-4336-8478-DC5AD4D3A6BA}" srcOrd="1" destOrd="0" presId="urn:microsoft.com/office/officeart/2008/layout/PictureStrips"/>
    <dgm:cxn modelId="{B03D405B-CE78-44D7-8F8B-1342A99E9065}" type="presParOf" srcId="{7FE8C9A5-8B49-479E-8909-E4899CA53FE9}" destId="{960A44FA-8270-44BB-A624-EE494822A176}" srcOrd="7" destOrd="0" presId="urn:microsoft.com/office/officeart/2008/layout/PictureStrips"/>
    <dgm:cxn modelId="{91DBA4EE-8003-4575-9BAF-866F35FB9308}" type="presParOf" srcId="{7FE8C9A5-8B49-479E-8909-E4899CA53FE9}" destId="{FA08ACB7-DFC2-4790-A4E1-2ADE59076BD0}" srcOrd="8" destOrd="0" presId="urn:microsoft.com/office/officeart/2008/layout/PictureStrips"/>
    <dgm:cxn modelId="{A4B7F2EF-CDAE-4452-B444-CB40AE5D5459}" type="presParOf" srcId="{FA08ACB7-DFC2-4790-A4E1-2ADE59076BD0}" destId="{22618142-C0BD-450A-ACBD-E1E20087A0B2}" srcOrd="0" destOrd="0" presId="urn:microsoft.com/office/officeart/2008/layout/PictureStrips"/>
    <dgm:cxn modelId="{5B1F33EB-2D78-416D-A564-D733CA6759DB}" type="presParOf" srcId="{FA08ACB7-DFC2-4790-A4E1-2ADE59076BD0}" destId="{57A45D6F-3CE7-4260-A9B1-900B525F75EF}" srcOrd="1" destOrd="0" presId="urn:microsoft.com/office/officeart/2008/layout/PictureStrips"/>
    <dgm:cxn modelId="{95EF28C4-49E6-4AE7-AC77-A39829290D9A}" type="presParOf" srcId="{7FE8C9A5-8B49-479E-8909-E4899CA53FE9}" destId="{BDD88D4B-1A26-451D-9A12-3444CAB49551}" srcOrd="9" destOrd="0" presId="urn:microsoft.com/office/officeart/2008/layout/PictureStrips"/>
    <dgm:cxn modelId="{64198DD8-12C7-4841-90B6-E66C3B5AF102}" type="presParOf" srcId="{7FE8C9A5-8B49-479E-8909-E4899CA53FE9}" destId="{03DF410F-9984-459F-872C-5227A0D24501}" srcOrd="10" destOrd="0" presId="urn:microsoft.com/office/officeart/2008/layout/PictureStrips"/>
    <dgm:cxn modelId="{0B173248-5CBA-4E58-9A76-253CFB8D6F85}" type="presParOf" srcId="{03DF410F-9984-459F-872C-5227A0D24501}" destId="{32FCB432-D196-4B8F-BD6C-7494625339E1}" srcOrd="0" destOrd="0" presId="urn:microsoft.com/office/officeart/2008/layout/PictureStrips"/>
    <dgm:cxn modelId="{2F81DC6A-E241-4AAE-BC63-98F4E0CD66F3}" type="presParOf" srcId="{03DF410F-9984-459F-872C-5227A0D24501}" destId="{8466B90B-CDCB-49FA-B766-7BC6CE89BEC9}" srcOrd="1" destOrd="0" presId="urn:microsoft.com/office/officeart/2008/layout/PictureStrips"/>
    <dgm:cxn modelId="{76159386-B8FA-46C6-AED8-EF92B5395ABE}" type="presParOf" srcId="{7FE8C9A5-8B49-479E-8909-E4899CA53FE9}" destId="{06E85219-7EA5-4C19-A6DB-CE82F61A48B6}" srcOrd="11" destOrd="0" presId="urn:microsoft.com/office/officeart/2008/layout/PictureStrips"/>
    <dgm:cxn modelId="{36430C41-ECC9-4E76-8D5A-3EF4FFD8555A}" type="presParOf" srcId="{7FE8C9A5-8B49-479E-8909-E4899CA53FE9}" destId="{6B9EAA75-B057-4062-804E-07D64C159248}" srcOrd="12" destOrd="0" presId="urn:microsoft.com/office/officeart/2008/layout/PictureStrips"/>
    <dgm:cxn modelId="{B8218B58-BE4D-4837-B573-9AF93F9456B1}" type="presParOf" srcId="{6B9EAA75-B057-4062-804E-07D64C159248}" destId="{C4EF9994-6EA5-4074-908D-F31616F1B657}" srcOrd="0" destOrd="0" presId="urn:microsoft.com/office/officeart/2008/layout/PictureStrips"/>
    <dgm:cxn modelId="{6D12A20A-1912-463B-BE4E-DC2B2CFD0210}" type="presParOf" srcId="{6B9EAA75-B057-4062-804E-07D64C159248}" destId="{28595F1A-C5DB-4442-905A-E43BA9CE2CB7}" srcOrd="1" destOrd="0" presId="urn:microsoft.com/office/officeart/2008/layout/PictureStrips"/>
    <dgm:cxn modelId="{5ACF09A2-A804-4AEA-98D6-073352B71DF4}" type="presParOf" srcId="{7FE8C9A5-8B49-479E-8909-E4899CA53FE9}" destId="{964A851C-C097-471D-87E6-A3D4977FE885}" srcOrd="13" destOrd="0" presId="urn:microsoft.com/office/officeart/2008/layout/PictureStrips"/>
    <dgm:cxn modelId="{6CB76317-2C1A-4C82-9044-96512FDEBF6C}" type="presParOf" srcId="{7FE8C9A5-8B49-479E-8909-E4899CA53FE9}" destId="{2B176276-F252-48D9-96FB-EFCF52CA810E}" srcOrd="14" destOrd="0" presId="urn:microsoft.com/office/officeart/2008/layout/PictureStrips"/>
    <dgm:cxn modelId="{0CB6939B-A561-4764-9E30-04CB7EC7F882}" type="presParOf" srcId="{2B176276-F252-48D9-96FB-EFCF52CA810E}" destId="{9AB69031-6BE5-4250-9B5D-18E4B757F826}" srcOrd="0" destOrd="0" presId="urn:microsoft.com/office/officeart/2008/layout/PictureStrips"/>
    <dgm:cxn modelId="{520BF83A-3AE8-4F11-89DF-D57251D53D68}" type="presParOf" srcId="{2B176276-F252-48D9-96FB-EFCF52CA810E}" destId="{7C11F3AC-08E6-4751-BD9D-DD7C190B1F01}" srcOrd="1" destOrd="0" presId="urn:microsoft.com/office/officeart/2008/layout/PictureStrips"/>
    <dgm:cxn modelId="{C6B0E19A-2797-46BE-B95A-CDDEDAFD45C6}" type="presParOf" srcId="{7FE8C9A5-8B49-479E-8909-E4899CA53FE9}" destId="{3E0DF71A-4C3F-458F-B016-331F0683830A}" srcOrd="15" destOrd="0" presId="urn:microsoft.com/office/officeart/2008/layout/PictureStrips"/>
    <dgm:cxn modelId="{F6126D45-9370-4022-ACB0-A223CCFA42AE}" type="presParOf" srcId="{7FE8C9A5-8B49-479E-8909-E4899CA53FE9}" destId="{2D2908C8-BBCC-425C-A5F8-FDA61E947952}" srcOrd="16" destOrd="0" presId="urn:microsoft.com/office/officeart/2008/layout/PictureStrips"/>
    <dgm:cxn modelId="{7ADC7F1C-C471-468C-ADBF-4B461B673CD2}" type="presParOf" srcId="{2D2908C8-BBCC-425C-A5F8-FDA61E947952}" destId="{830AE470-F5B3-461A-8EBA-352FBF438615}" srcOrd="0" destOrd="0" presId="urn:microsoft.com/office/officeart/2008/layout/PictureStrips"/>
    <dgm:cxn modelId="{39B734F8-FE3B-4F03-A3FF-35A523976619}" type="presParOf" srcId="{2D2908C8-BBCC-425C-A5F8-FDA61E947952}" destId="{C114BE22-7635-4AF8-A73E-467951A48F49}" srcOrd="1" destOrd="0" presId="urn:microsoft.com/office/officeart/2008/layout/PictureStrips"/>
    <dgm:cxn modelId="{27F0A940-FBC8-4A97-BA77-274BF35429FD}" type="presParOf" srcId="{7FE8C9A5-8B49-479E-8909-E4899CA53FE9}" destId="{EBA98139-F37B-4DF6-86E3-3B8B29587115}" srcOrd="17" destOrd="0" presId="urn:microsoft.com/office/officeart/2008/layout/PictureStrips"/>
    <dgm:cxn modelId="{9CE3F53E-B275-4BC6-B076-35439C60FDBA}" type="presParOf" srcId="{7FE8C9A5-8B49-479E-8909-E4899CA53FE9}" destId="{D72E509D-579D-45E9-9314-8453CAAFF74F}" srcOrd="18" destOrd="0" presId="urn:microsoft.com/office/officeart/2008/layout/PictureStrips"/>
    <dgm:cxn modelId="{A8ED5A19-4A85-4787-829C-D8E501D4336D}" type="presParOf" srcId="{D72E509D-579D-45E9-9314-8453CAAFF74F}" destId="{DA58EF52-AF7F-4DA5-939D-BE1291587319}" srcOrd="0" destOrd="0" presId="urn:microsoft.com/office/officeart/2008/layout/PictureStrips"/>
    <dgm:cxn modelId="{08ABB824-E6CB-4FE2-B36D-8420DFB4D155}" type="presParOf" srcId="{D72E509D-579D-45E9-9314-8453CAAFF74F}" destId="{E3A62BC4-65DB-4134-86B2-F7490CE9CEF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9026EC-34BB-456C-898B-2AD112D77003}" type="doc">
      <dgm:prSet loTypeId="urn:microsoft.com/office/officeart/2005/8/layout/hList7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D8B23364-F2EF-413B-B4E8-1ADC7CECD1A0}">
      <dgm:prSet phldrT="[Texto]"/>
      <dgm:spPr/>
      <dgm:t>
        <a:bodyPr/>
        <a:lstStyle/>
        <a:p>
          <a:r>
            <a:rPr lang="es-ES" b="1" noProof="0" dirty="0" smtClean="0"/>
            <a:t>ANÁLISIS DE LAS TECNOLOGÍAS UTILIZADAS PARA LA PRODUCCIÓN DE BIOCOMBUSTIBLES</a:t>
          </a:r>
        </a:p>
      </dgm:t>
    </dgm:pt>
    <dgm:pt modelId="{656714DB-EA8E-46E2-9203-BA64F2D1D730}" type="sibTrans" cxnId="{E6023DC8-565D-4D74-9E56-598FFF8F98F0}">
      <dgm:prSet/>
      <dgm:spPr/>
      <dgm:t>
        <a:bodyPr/>
        <a:lstStyle/>
        <a:p>
          <a:endParaRPr lang="es-DO" noProof="0" dirty="0"/>
        </a:p>
      </dgm:t>
    </dgm:pt>
    <dgm:pt modelId="{0FF13BAC-E0B2-4DF5-83EC-CC743F7B9373}" type="parTrans" cxnId="{E6023DC8-565D-4D74-9E56-598FFF8F98F0}">
      <dgm:prSet/>
      <dgm:spPr/>
      <dgm:t>
        <a:bodyPr/>
        <a:lstStyle/>
        <a:p>
          <a:endParaRPr lang="es-DO" noProof="0" dirty="0"/>
        </a:p>
      </dgm:t>
    </dgm:pt>
    <dgm:pt modelId="{2FA2A1AC-92F3-49CD-9BF1-D552C50E4BD8}">
      <dgm:prSet phldrT="[Texto]"/>
      <dgm:spPr/>
      <dgm:t>
        <a:bodyPr/>
        <a:lstStyle/>
        <a:p>
          <a:r>
            <a:rPr lang="es-ES" b="1" noProof="0" dirty="0" smtClean="0"/>
            <a:t>ESTÁNDARES </a:t>
          </a:r>
        </a:p>
        <a:p>
          <a:r>
            <a:rPr lang="es-ES" b="1" noProof="0" dirty="0" smtClean="0"/>
            <a:t>AMBIENTALES</a:t>
          </a:r>
        </a:p>
      </dgm:t>
    </dgm:pt>
    <dgm:pt modelId="{6A321B84-3196-42EC-8DE1-6D51D9ABEA5F}" type="parTrans" cxnId="{ECFE3ECC-BED8-40DC-B0EA-C15E058A069C}">
      <dgm:prSet/>
      <dgm:spPr/>
      <dgm:t>
        <a:bodyPr/>
        <a:lstStyle/>
        <a:p>
          <a:endParaRPr lang="pt-BR"/>
        </a:p>
      </dgm:t>
    </dgm:pt>
    <dgm:pt modelId="{341F3441-3700-4E85-BA08-C4E72F6D0E2C}" type="sibTrans" cxnId="{ECFE3ECC-BED8-40DC-B0EA-C15E058A069C}">
      <dgm:prSet/>
      <dgm:spPr/>
      <dgm:t>
        <a:bodyPr/>
        <a:lstStyle/>
        <a:p>
          <a:endParaRPr lang="pt-BR"/>
        </a:p>
      </dgm:t>
    </dgm:pt>
    <dgm:pt modelId="{91EBEEF4-FAE5-4FD9-AC5E-FCE51268599B}" type="pres">
      <dgm:prSet presAssocID="{C49026EC-34BB-456C-898B-2AD112D770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3D45B4-9AE3-4E8B-9F54-DFED2F94BCC1}" type="pres">
      <dgm:prSet presAssocID="{C49026EC-34BB-456C-898B-2AD112D77003}" presName="fgShape" presStyleLbl="fgShp" presStyleIdx="0" presStyleCnt="1" custFlipVert="1" custScaleX="1427" custScaleY="10677" custLinFactNeighborX="94" custLinFactNeighborY="70109"/>
      <dgm:spPr/>
    </dgm:pt>
    <dgm:pt modelId="{CA74E119-27C5-4C58-9E99-056E7EE79237}" type="pres">
      <dgm:prSet presAssocID="{C49026EC-34BB-456C-898B-2AD112D77003}" presName="linComp" presStyleCnt="0"/>
      <dgm:spPr/>
    </dgm:pt>
    <dgm:pt modelId="{F94F9A0D-EB2F-4CCB-AAB1-7F824BD1C7AC}" type="pres">
      <dgm:prSet presAssocID="{D8B23364-F2EF-413B-B4E8-1ADC7CECD1A0}" presName="compNode" presStyleCnt="0"/>
      <dgm:spPr/>
    </dgm:pt>
    <dgm:pt modelId="{93311644-B61A-4A64-8F96-92C1F83761A4}" type="pres">
      <dgm:prSet presAssocID="{D8B23364-F2EF-413B-B4E8-1ADC7CECD1A0}" presName="bkgdShape" presStyleLbl="node1" presStyleIdx="0" presStyleCnt="2"/>
      <dgm:spPr/>
      <dgm:t>
        <a:bodyPr/>
        <a:lstStyle/>
        <a:p>
          <a:endParaRPr lang="pt-BR"/>
        </a:p>
      </dgm:t>
    </dgm:pt>
    <dgm:pt modelId="{9D7A4B43-AB02-4B81-AAAA-CD53567E45DB}" type="pres">
      <dgm:prSet presAssocID="{D8B23364-F2EF-413B-B4E8-1ADC7CECD1A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53EF92-E29F-4656-B33A-4836968E018C}" type="pres">
      <dgm:prSet presAssocID="{D8B23364-F2EF-413B-B4E8-1ADC7CECD1A0}" presName="invisiNode" presStyleLbl="node1" presStyleIdx="0" presStyleCnt="2"/>
      <dgm:spPr/>
    </dgm:pt>
    <dgm:pt modelId="{674F8096-D19A-4A61-A4D5-D93EE854FAAB}" type="pres">
      <dgm:prSet presAssocID="{D8B23364-F2EF-413B-B4E8-1ADC7CECD1A0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pt-BR"/>
        </a:p>
      </dgm:t>
    </dgm:pt>
    <dgm:pt modelId="{7059DAE5-4A3C-4621-BBB8-F3E5073729E7}" type="pres">
      <dgm:prSet presAssocID="{656714DB-EA8E-46E2-9203-BA64F2D1D73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1AB8200-0A5A-4BC9-A88B-51F454082D6F}" type="pres">
      <dgm:prSet presAssocID="{2FA2A1AC-92F3-49CD-9BF1-D552C50E4BD8}" presName="compNode" presStyleCnt="0"/>
      <dgm:spPr/>
    </dgm:pt>
    <dgm:pt modelId="{EACFB2EE-C53D-452F-91DA-76BACCA4DAC1}" type="pres">
      <dgm:prSet presAssocID="{2FA2A1AC-92F3-49CD-9BF1-D552C50E4BD8}" presName="bkgdShape" presStyleLbl="node1" presStyleIdx="1" presStyleCnt="2"/>
      <dgm:spPr/>
      <dgm:t>
        <a:bodyPr/>
        <a:lstStyle/>
        <a:p>
          <a:endParaRPr lang="pt-BR"/>
        </a:p>
      </dgm:t>
    </dgm:pt>
    <dgm:pt modelId="{95068B28-4474-4FEF-A77F-19A0C2DD38E9}" type="pres">
      <dgm:prSet presAssocID="{2FA2A1AC-92F3-49CD-9BF1-D552C50E4BD8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2CC95A-6F7B-4393-8CF8-8CB31E47B6F1}" type="pres">
      <dgm:prSet presAssocID="{2FA2A1AC-92F3-49CD-9BF1-D552C50E4BD8}" presName="invisiNode" presStyleLbl="node1" presStyleIdx="1" presStyleCnt="2"/>
      <dgm:spPr/>
    </dgm:pt>
    <dgm:pt modelId="{C068C72D-5320-41B5-B257-C9BDE4EE968B}" type="pres">
      <dgm:prSet presAssocID="{2FA2A1AC-92F3-49CD-9BF1-D552C50E4BD8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ECFE3ECC-BED8-40DC-B0EA-C15E058A069C}" srcId="{C49026EC-34BB-456C-898B-2AD112D77003}" destId="{2FA2A1AC-92F3-49CD-9BF1-D552C50E4BD8}" srcOrd="1" destOrd="0" parTransId="{6A321B84-3196-42EC-8DE1-6D51D9ABEA5F}" sibTransId="{341F3441-3700-4E85-BA08-C4E72F6D0E2C}"/>
    <dgm:cxn modelId="{E6023DC8-565D-4D74-9E56-598FFF8F98F0}" srcId="{C49026EC-34BB-456C-898B-2AD112D77003}" destId="{D8B23364-F2EF-413B-B4E8-1ADC7CECD1A0}" srcOrd="0" destOrd="0" parTransId="{0FF13BAC-E0B2-4DF5-83EC-CC743F7B9373}" sibTransId="{656714DB-EA8E-46E2-9203-BA64F2D1D730}"/>
    <dgm:cxn modelId="{842B21C2-04B6-4495-A803-DC750232ED51}" type="presOf" srcId="{C49026EC-34BB-456C-898B-2AD112D77003}" destId="{91EBEEF4-FAE5-4FD9-AC5E-FCE51268599B}" srcOrd="0" destOrd="0" presId="urn:microsoft.com/office/officeart/2005/8/layout/hList7#2"/>
    <dgm:cxn modelId="{3A64619A-F36A-41BB-BCE1-022DF2A530CF}" type="presOf" srcId="{D8B23364-F2EF-413B-B4E8-1ADC7CECD1A0}" destId="{9D7A4B43-AB02-4B81-AAAA-CD53567E45DB}" srcOrd="1" destOrd="0" presId="urn:microsoft.com/office/officeart/2005/8/layout/hList7#2"/>
    <dgm:cxn modelId="{19D5B871-76F4-4A2E-AC9E-9353DA3E4D77}" type="presOf" srcId="{656714DB-EA8E-46E2-9203-BA64F2D1D730}" destId="{7059DAE5-4A3C-4621-BBB8-F3E5073729E7}" srcOrd="0" destOrd="0" presId="urn:microsoft.com/office/officeart/2005/8/layout/hList7#2"/>
    <dgm:cxn modelId="{5200520F-407A-4C82-AD3D-B0BBCA13DFA6}" type="presOf" srcId="{2FA2A1AC-92F3-49CD-9BF1-D552C50E4BD8}" destId="{95068B28-4474-4FEF-A77F-19A0C2DD38E9}" srcOrd="1" destOrd="0" presId="urn:microsoft.com/office/officeart/2005/8/layout/hList7#2"/>
    <dgm:cxn modelId="{77AB2A6D-6A62-49C9-A6F6-EDDC3FD182C9}" type="presOf" srcId="{D8B23364-F2EF-413B-B4E8-1ADC7CECD1A0}" destId="{93311644-B61A-4A64-8F96-92C1F83761A4}" srcOrd="0" destOrd="0" presId="urn:microsoft.com/office/officeart/2005/8/layout/hList7#2"/>
    <dgm:cxn modelId="{4BA7E1D3-4B29-47CC-AE94-DB3315725C23}" type="presOf" srcId="{2FA2A1AC-92F3-49CD-9BF1-D552C50E4BD8}" destId="{EACFB2EE-C53D-452F-91DA-76BACCA4DAC1}" srcOrd="0" destOrd="0" presId="urn:microsoft.com/office/officeart/2005/8/layout/hList7#2"/>
    <dgm:cxn modelId="{8C26AA78-7F26-443F-BA2D-7A4B86F8A940}" type="presParOf" srcId="{91EBEEF4-FAE5-4FD9-AC5E-FCE51268599B}" destId="{553D45B4-9AE3-4E8B-9F54-DFED2F94BCC1}" srcOrd="0" destOrd="0" presId="urn:microsoft.com/office/officeart/2005/8/layout/hList7#2"/>
    <dgm:cxn modelId="{2424A5AA-1F5C-4611-8882-D2C7B65B9453}" type="presParOf" srcId="{91EBEEF4-FAE5-4FD9-AC5E-FCE51268599B}" destId="{CA74E119-27C5-4C58-9E99-056E7EE79237}" srcOrd="1" destOrd="0" presId="urn:microsoft.com/office/officeart/2005/8/layout/hList7#2"/>
    <dgm:cxn modelId="{13ACCC25-322F-4933-8DDD-EC10ECB78D3A}" type="presParOf" srcId="{CA74E119-27C5-4C58-9E99-056E7EE79237}" destId="{F94F9A0D-EB2F-4CCB-AAB1-7F824BD1C7AC}" srcOrd="0" destOrd="0" presId="urn:microsoft.com/office/officeart/2005/8/layout/hList7#2"/>
    <dgm:cxn modelId="{693D94F7-1591-438F-A74E-3FD93E78D765}" type="presParOf" srcId="{F94F9A0D-EB2F-4CCB-AAB1-7F824BD1C7AC}" destId="{93311644-B61A-4A64-8F96-92C1F83761A4}" srcOrd="0" destOrd="0" presId="urn:microsoft.com/office/officeart/2005/8/layout/hList7#2"/>
    <dgm:cxn modelId="{1BE1D3D6-715D-4A2E-8459-1F8A1B26E60E}" type="presParOf" srcId="{F94F9A0D-EB2F-4CCB-AAB1-7F824BD1C7AC}" destId="{9D7A4B43-AB02-4B81-AAAA-CD53567E45DB}" srcOrd="1" destOrd="0" presId="urn:microsoft.com/office/officeart/2005/8/layout/hList7#2"/>
    <dgm:cxn modelId="{7AAED814-04A9-4FDC-AA55-5C58C3246880}" type="presParOf" srcId="{F94F9A0D-EB2F-4CCB-AAB1-7F824BD1C7AC}" destId="{F053EF92-E29F-4656-B33A-4836968E018C}" srcOrd="2" destOrd="0" presId="urn:microsoft.com/office/officeart/2005/8/layout/hList7#2"/>
    <dgm:cxn modelId="{54CBA233-97B2-42C9-A675-44E3AC0673A9}" type="presParOf" srcId="{F94F9A0D-EB2F-4CCB-AAB1-7F824BD1C7AC}" destId="{674F8096-D19A-4A61-A4D5-D93EE854FAAB}" srcOrd="3" destOrd="0" presId="urn:microsoft.com/office/officeart/2005/8/layout/hList7#2"/>
    <dgm:cxn modelId="{FF0C0D69-1B51-4833-9D0E-59E3FBFD43A9}" type="presParOf" srcId="{CA74E119-27C5-4C58-9E99-056E7EE79237}" destId="{7059DAE5-4A3C-4621-BBB8-F3E5073729E7}" srcOrd="1" destOrd="0" presId="urn:microsoft.com/office/officeart/2005/8/layout/hList7#2"/>
    <dgm:cxn modelId="{1FB181E9-6A7B-437D-B51A-792F5EEDDA83}" type="presParOf" srcId="{CA74E119-27C5-4C58-9E99-056E7EE79237}" destId="{C1AB8200-0A5A-4BC9-A88B-51F454082D6F}" srcOrd="2" destOrd="0" presId="urn:microsoft.com/office/officeart/2005/8/layout/hList7#2"/>
    <dgm:cxn modelId="{909AECC8-950E-4884-BC2C-64E0CFF5333B}" type="presParOf" srcId="{C1AB8200-0A5A-4BC9-A88B-51F454082D6F}" destId="{EACFB2EE-C53D-452F-91DA-76BACCA4DAC1}" srcOrd="0" destOrd="0" presId="urn:microsoft.com/office/officeart/2005/8/layout/hList7#2"/>
    <dgm:cxn modelId="{0CE9A1CE-1546-451A-AA10-98AB058CFBC0}" type="presParOf" srcId="{C1AB8200-0A5A-4BC9-A88B-51F454082D6F}" destId="{95068B28-4474-4FEF-A77F-19A0C2DD38E9}" srcOrd="1" destOrd="0" presId="urn:microsoft.com/office/officeart/2005/8/layout/hList7#2"/>
    <dgm:cxn modelId="{A2030C05-8806-419A-9EEC-FE8753935281}" type="presParOf" srcId="{C1AB8200-0A5A-4BC9-A88B-51F454082D6F}" destId="{7D2CC95A-6F7B-4393-8CF8-8CB31E47B6F1}" srcOrd="2" destOrd="0" presId="urn:microsoft.com/office/officeart/2005/8/layout/hList7#2"/>
    <dgm:cxn modelId="{161E8DD6-E379-4900-8E48-94B3196AB527}" type="presParOf" srcId="{C1AB8200-0A5A-4BC9-A88B-51F454082D6F}" destId="{C068C72D-5320-41B5-B257-C9BDE4EE968B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D359F-74F9-4DCC-9330-69911ACD684A}">
      <dsp:nvSpPr>
        <dsp:cNvPr id="0" name=""/>
        <dsp:cNvSpPr/>
      </dsp:nvSpPr>
      <dsp:spPr>
        <a:xfrm>
          <a:off x="151365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Comisión Nacional de los Mercados y la Competencia (CNMC) – España </a:t>
          </a:r>
          <a:endParaRPr lang="pt-BR" sz="1200" kern="1200" dirty="0"/>
        </a:p>
      </dsp:txBody>
      <dsp:txXfrm>
        <a:off x="151365" y="132245"/>
        <a:ext cx="3433699" cy="1073031"/>
      </dsp:txXfrm>
    </dsp:sp>
    <dsp:sp modelId="{A049D8F9-03F1-4921-9489-CB585E517AA4}">
      <dsp:nvSpPr>
        <dsp:cNvPr id="0" name=""/>
        <dsp:cNvSpPr/>
      </dsp:nvSpPr>
      <dsp:spPr>
        <a:xfrm>
          <a:off x="8294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1FAC0-C299-41EA-B00C-B12D5BADFA07}">
      <dsp:nvSpPr>
        <dsp:cNvPr id="0" name=""/>
        <dsp:cNvSpPr/>
      </dsp:nvSpPr>
      <dsp:spPr>
        <a:xfrm>
          <a:off x="3887333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/>
            <a:t>Comisión Reguladora de Energía  (CRE) – México </a:t>
          </a:r>
          <a:endParaRPr lang="pt-BR" sz="1200" kern="1200"/>
        </a:p>
      </dsp:txBody>
      <dsp:txXfrm>
        <a:off x="3887333" y="132245"/>
        <a:ext cx="3433699" cy="1073031"/>
      </dsp:txXfrm>
    </dsp:sp>
    <dsp:sp modelId="{79CD020A-292C-47CE-9F25-BC152FCE922D}">
      <dsp:nvSpPr>
        <dsp:cNvPr id="0" name=""/>
        <dsp:cNvSpPr/>
      </dsp:nvSpPr>
      <dsp:spPr>
        <a:xfrm>
          <a:off x="3744262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14ED5-2268-4497-AF8B-1AF3C69476F3}">
      <dsp:nvSpPr>
        <dsp:cNvPr id="0" name=""/>
        <dsp:cNvSpPr/>
      </dsp:nvSpPr>
      <dsp:spPr>
        <a:xfrm>
          <a:off x="7623300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/>
            <a:t>Organismo Supervisor de Inversión en Energía y Minería (OSINERGMIN) – Perú </a:t>
          </a:r>
          <a:endParaRPr lang="pt-BR" sz="1200" kern="1200"/>
        </a:p>
      </dsp:txBody>
      <dsp:txXfrm>
        <a:off x="7623300" y="132245"/>
        <a:ext cx="3433699" cy="1073031"/>
      </dsp:txXfrm>
    </dsp:sp>
    <dsp:sp modelId="{54246FE6-AE97-4DA9-8925-1A08BB347087}">
      <dsp:nvSpPr>
        <dsp:cNvPr id="0" name=""/>
        <dsp:cNvSpPr/>
      </dsp:nvSpPr>
      <dsp:spPr>
        <a:xfrm>
          <a:off x="7480230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1EBD8-4261-4473-9B5F-A43C451512EF}">
      <dsp:nvSpPr>
        <dsp:cNvPr id="0" name=""/>
        <dsp:cNvSpPr/>
      </dsp:nvSpPr>
      <dsp:spPr>
        <a:xfrm>
          <a:off x="151365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/>
            <a:t>Superintendencia de Electricidad (SIE) – República Dominicana</a:t>
          </a:r>
          <a:endParaRPr lang="pt-BR" sz="1200" kern="1200"/>
        </a:p>
      </dsp:txBody>
      <dsp:txXfrm>
        <a:off x="151365" y="1328078"/>
        <a:ext cx="3433699" cy="1073031"/>
      </dsp:txXfrm>
    </dsp:sp>
    <dsp:sp modelId="{B797B498-3F8A-4336-8478-DC5AD4D3A6BA}">
      <dsp:nvSpPr>
        <dsp:cNvPr id="0" name=""/>
        <dsp:cNvSpPr/>
      </dsp:nvSpPr>
      <dsp:spPr>
        <a:xfrm>
          <a:off x="8294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18142-C0BD-450A-ACBD-E1E20087A0B2}">
      <dsp:nvSpPr>
        <dsp:cNvPr id="0" name=""/>
        <dsp:cNvSpPr/>
      </dsp:nvSpPr>
      <dsp:spPr>
        <a:xfrm>
          <a:off x="3887333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/>
            <a:t>Autoridad Nacional de los Servicios Públicos (ASEP) – Panamá</a:t>
          </a:r>
          <a:endParaRPr lang="pt-BR" sz="1200" kern="1200"/>
        </a:p>
      </dsp:txBody>
      <dsp:txXfrm>
        <a:off x="3887333" y="1328078"/>
        <a:ext cx="3433699" cy="1073031"/>
      </dsp:txXfrm>
    </dsp:sp>
    <dsp:sp modelId="{57A45D6F-3CE7-4260-A9B1-900B525F75EF}">
      <dsp:nvSpPr>
        <dsp:cNvPr id="0" name=""/>
        <dsp:cNvSpPr/>
      </dsp:nvSpPr>
      <dsp:spPr>
        <a:xfrm>
          <a:off x="3744262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CB432-D196-4B8F-BD6C-7494625339E1}">
      <dsp:nvSpPr>
        <dsp:cNvPr id="0" name=""/>
        <dsp:cNvSpPr/>
      </dsp:nvSpPr>
      <dsp:spPr>
        <a:xfrm>
          <a:off x="7623300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Autoridad de Fiscalización y Control Social de Electricidad  (AE) – Bolivia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Agencia Nacional de Hidrocarburos (ANH) – Bolivia  </a:t>
          </a:r>
          <a:endParaRPr lang="pt-BR" sz="1200" kern="1200" dirty="0"/>
        </a:p>
      </dsp:txBody>
      <dsp:txXfrm>
        <a:off x="7623300" y="1328078"/>
        <a:ext cx="3433699" cy="1073031"/>
      </dsp:txXfrm>
    </dsp:sp>
    <dsp:sp modelId="{8466B90B-CDCB-49FA-B766-7BC6CE89BEC9}">
      <dsp:nvSpPr>
        <dsp:cNvPr id="0" name=""/>
        <dsp:cNvSpPr/>
      </dsp:nvSpPr>
      <dsp:spPr>
        <a:xfrm>
          <a:off x="7480230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F9994-6EA5-4074-908D-F31616F1B657}">
      <dsp:nvSpPr>
        <dsp:cNvPr id="0" name=""/>
        <dsp:cNvSpPr/>
      </dsp:nvSpPr>
      <dsp:spPr>
        <a:xfrm>
          <a:off x="151365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/>
            <a:t>Comisión Nacional de Energía (CNE) – Chile  </a:t>
          </a:r>
          <a:endParaRPr lang="pt-BR" sz="1200" kern="1200"/>
        </a:p>
      </dsp:txBody>
      <dsp:txXfrm>
        <a:off x="151365" y="2523912"/>
        <a:ext cx="3433699" cy="1073031"/>
      </dsp:txXfrm>
    </dsp:sp>
    <dsp:sp modelId="{28595F1A-C5DB-4442-905A-E43BA9CE2CB7}">
      <dsp:nvSpPr>
        <dsp:cNvPr id="0" name=""/>
        <dsp:cNvSpPr/>
      </dsp:nvSpPr>
      <dsp:spPr>
        <a:xfrm>
          <a:off x="8294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69031-6BE5-4250-9B5D-18E4B757F826}">
      <dsp:nvSpPr>
        <dsp:cNvPr id="0" name=""/>
        <dsp:cNvSpPr/>
      </dsp:nvSpPr>
      <dsp:spPr>
        <a:xfrm>
          <a:off x="3887333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 smtClean="0"/>
            <a:t>Agência</a:t>
          </a:r>
          <a:r>
            <a:rPr lang="es-PE" sz="1200" kern="1200" dirty="0" smtClean="0"/>
            <a:t> Nacional de </a:t>
          </a:r>
          <a:r>
            <a:rPr lang="es-PE" sz="1200" kern="1200" dirty="0" err="1" smtClean="0"/>
            <a:t>Energia</a:t>
          </a:r>
          <a:r>
            <a:rPr lang="es-PE" sz="1200" kern="1200" dirty="0" smtClean="0"/>
            <a:t> </a:t>
          </a:r>
          <a:r>
            <a:rPr lang="es-PE" sz="1200" kern="1200" dirty="0" err="1" smtClean="0"/>
            <a:t>Elétrica</a:t>
          </a:r>
          <a:r>
            <a:rPr lang="es-PE" sz="1200" kern="1200" dirty="0" smtClean="0"/>
            <a:t> (ANEEL) – Brasil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 smtClean="0"/>
            <a:t>Agência</a:t>
          </a:r>
          <a:r>
            <a:rPr lang="es-PE" sz="1200" kern="1200" dirty="0" smtClean="0"/>
            <a:t> Nacional do Petróleo, </a:t>
          </a:r>
          <a:r>
            <a:rPr lang="es-PE" sz="1200" kern="1200" dirty="0" err="1" smtClean="0"/>
            <a:t>Gás</a:t>
          </a:r>
          <a:r>
            <a:rPr lang="es-PE" sz="1200" kern="1200" dirty="0" smtClean="0"/>
            <a:t> Natural e </a:t>
          </a:r>
          <a:r>
            <a:rPr lang="es-PE" sz="1200" kern="1200" dirty="0" err="1" smtClean="0"/>
            <a:t>Biocombustíveis</a:t>
          </a:r>
          <a:r>
            <a:rPr lang="es-PE" sz="1200" kern="1200" dirty="0" smtClean="0"/>
            <a:t> (ANP) – Brasil </a:t>
          </a:r>
          <a:endParaRPr lang="pt-BR" sz="1200" kern="1200" dirty="0"/>
        </a:p>
      </dsp:txBody>
      <dsp:txXfrm>
        <a:off x="3887333" y="2523912"/>
        <a:ext cx="3433699" cy="1073031"/>
      </dsp:txXfrm>
    </dsp:sp>
    <dsp:sp modelId="{7C11F3AC-08E6-4751-BD9D-DD7C190B1F01}">
      <dsp:nvSpPr>
        <dsp:cNvPr id="0" name=""/>
        <dsp:cNvSpPr/>
      </dsp:nvSpPr>
      <dsp:spPr>
        <a:xfrm>
          <a:off x="3744262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AE470-F5B3-461A-8EBA-352FBF438615}">
      <dsp:nvSpPr>
        <dsp:cNvPr id="0" name=""/>
        <dsp:cNvSpPr/>
      </dsp:nvSpPr>
      <dsp:spPr>
        <a:xfrm>
          <a:off x="7623300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smtClean="0"/>
            <a:t>Autoridad Reguladora de los Servicios Públicos (ARESEP) – Costa Rica </a:t>
          </a:r>
          <a:endParaRPr lang="pt-BR" sz="1200" kern="1200"/>
        </a:p>
      </dsp:txBody>
      <dsp:txXfrm>
        <a:off x="7623300" y="2523912"/>
        <a:ext cx="3433699" cy="1073031"/>
      </dsp:txXfrm>
    </dsp:sp>
    <dsp:sp modelId="{C114BE22-7635-4AF8-A73E-467951A48F49}">
      <dsp:nvSpPr>
        <dsp:cNvPr id="0" name=""/>
        <dsp:cNvSpPr/>
      </dsp:nvSpPr>
      <dsp:spPr>
        <a:xfrm>
          <a:off x="7480230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8EF52-AF7F-4DA5-939D-BE1291587319}">
      <dsp:nvSpPr>
        <dsp:cNvPr id="0" name=""/>
        <dsp:cNvSpPr/>
      </dsp:nvSpPr>
      <dsp:spPr>
        <a:xfrm>
          <a:off x="3887333" y="37197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Entidade Reguladora dos Serviços Energéticos (ERSE) – Portugal </a:t>
          </a:r>
          <a:endParaRPr lang="pt-BR" sz="1200" kern="1200"/>
        </a:p>
      </dsp:txBody>
      <dsp:txXfrm>
        <a:off x="3887333" y="3719745"/>
        <a:ext cx="3433699" cy="1073031"/>
      </dsp:txXfrm>
    </dsp:sp>
    <dsp:sp modelId="{E3A62BC4-65DB-4134-86B2-F7490CE9CEF0}">
      <dsp:nvSpPr>
        <dsp:cNvPr id="0" name=""/>
        <dsp:cNvSpPr/>
      </dsp:nvSpPr>
      <dsp:spPr>
        <a:xfrm>
          <a:off x="3744262" y="3877958"/>
          <a:ext cx="751121" cy="500269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2A731-CDE7-4E7A-8D5C-FB16D7CEE003}">
      <dsp:nvSpPr>
        <dsp:cNvPr id="0" name=""/>
        <dsp:cNvSpPr/>
      </dsp:nvSpPr>
      <dsp:spPr>
        <a:xfrm>
          <a:off x="1663" y="0"/>
          <a:ext cx="2587435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noProof="0" dirty="0" smtClean="0"/>
            <a:t>ANALISIS DE LOS MERCADOS DE BIOCOMBUSTIBLES </a:t>
          </a:r>
        </a:p>
      </dsp:txBody>
      <dsp:txXfrm>
        <a:off x="1663" y="1625600"/>
        <a:ext cx="2587435" cy="1625600"/>
      </dsp:txXfrm>
    </dsp:sp>
    <dsp:sp modelId="{612E8620-1589-4A6A-857F-AEC132248BF8}">
      <dsp:nvSpPr>
        <dsp:cNvPr id="0" name=""/>
        <dsp:cNvSpPr/>
      </dsp:nvSpPr>
      <dsp:spPr>
        <a:xfrm>
          <a:off x="61872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11644-B61A-4A64-8F96-92C1F83761A4}">
      <dsp:nvSpPr>
        <dsp:cNvPr id="0" name=""/>
        <dsp:cNvSpPr/>
      </dsp:nvSpPr>
      <dsp:spPr>
        <a:xfrm>
          <a:off x="2666721" y="0"/>
          <a:ext cx="2587435" cy="406400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ANÁLISIS DE LAS TECNOLOGÍAS UTILIZADAS PARA LA PRODUCCIÓN DE BIOCOMBUSTIBLES</a:t>
          </a:r>
        </a:p>
      </dsp:txBody>
      <dsp:txXfrm>
        <a:off x="2666721" y="1625600"/>
        <a:ext cx="2587435" cy="1625600"/>
      </dsp:txXfrm>
    </dsp:sp>
    <dsp:sp modelId="{674F8096-D19A-4A61-A4D5-D93EE854FAAB}">
      <dsp:nvSpPr>
        <dsp:cNvPr id="0" name=""/>
        <dsp:cNvSpPr/>
      </dsp:nvSpPr>
      <dsp:spPr>
        <a:xfrm>
          <a:off x="328378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FB2EE-C53D-452F-91DA-76BACCA4DAC1}">
      <dsp:nvSpPr>
        <dsp:cNvPr id="0" name=""/>
        <dsp:cNvSpPr/>
      </dsp:nvSpPr>
      <dsp:spPr>
        <a:xfrm>
          <a:off x="5331780" y="0"/>
          <a:ext cx="2587435" cy="40640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noProof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noProof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ESTÁNDARES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/>
            <a:t>AMBIENTALES</a:t>
          </a:r>
          <a:br>
            <a:rPr lang="es-ES" sz="1600" b="1" kern="1200" noProof="0" dirty="0" smtClean="0"/>
          </a:br>
          <a:endParaRPr lang="es-ES" sz="1600" b="0" kern="1200" noProof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0" kern="1200" noProof="0" dirty="0" smtClean="0"/>
        </a:p>
      </dsp:txBody>
      <dsp:txXfrm>
        <a:off x="5331780" y="1625600"/>
        <a:ext cx="2587435" cy="1625600"/>
      </dsp:txXfrm>
    </dsp:sp>
    <dsp:sp modelId="{C068C72D-5320-41B5-B257-C9BDE4EE968B}">
      <dsp:nvSpPr>
        <dsp:cNvPr id="0" name=""/>
        <dsp:cNvSpPr/>
      </dsp:nvSpPr>
      <dsp:spPr>
        <a:xfrm>
          <a:off x="5948842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D45B4-9AE3-4E8B-9F54-DFED2F94BCC1}">
      <dsp:nvSpPr>
        <dsp:cNvPr id="0" name=""/>
        <dsp:cNvSpPr/>
      </dsp:nvSpPr>
      <dsp:spPr>
        <a:xfrm flipV="1">
          <a:off x="5220434" y="3950840"/>
          <a:ext cx="103988" cy="6508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D359F-74F9-4DCC-9330-69911ACD684A}">
      <dsp:nvSpPr>
        <dsp:cNvPr id="0" name=""/>
        <dsp:cNvSpPr/>
      </dsp:nvSpPr>
      <dsp:spPr>
        <a:xfrm>
          <a:off x="151365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Comisión Nacional de los Mercados y la Competencia (CNMC) – España </a:t>
          </a:r>
          <a:endParaRPr lang="pt-BR" sz="1200" kern="1200" dirty="0"/>
        </a:p>
      </dsp:txBody>
      <dsp:txXfrm>
        <a:off x="151365" y="132245"/>
        <a:ext cx="3433699" cy="1073031"/>
      </dsp:txXfrm>
    </dsp:sp>
    <dsp:sp modelId="{A049D8F9-03F1-4921-9489-CB585E517AA4}">
      <dsp:nvSpPr>
        <dsp:cNvPr id="0" name=""/>
        <dsp:cNvSpPr/>
      </dsp:nvSpPr>
      <dsp:spPr>
        <a:xfrm>
          <a:off x="8294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1FAC0-C299-41EA-B00C-B12D5BADFA07}">
      <dsp:nvSpPr>
        <dsp:cNvPr id="0" name=""/>
        <dsp:cNvSpPr/>
      </dsp:nvSpPr>
      <dsp:spPr>
        <a:xfrm>
          <a:off x="3887333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Comisión Reguladora de Energía  (CRE) – México </a:t>
          </a:r>
          <a:endParaRPr lang="pt-BR" sz="1200" kern="1200" dirty="0"/>
        </a:p>
      </dsp:txBody>
      <dsp:txXfrm>
        <a:off x="3887333" y="132245"/>
        <a:ext cx="3433699" cy="1073031"/>
      </dsp:txXfrm>
    </dsp:sp>
    <dsp:sp modelId="{79CD020A-292C-47CE-9F25-BC152FCE922D}">
      <dsp:nvSpPr>
        <dsp:cNvPr id="0" name=""/>
        <dsp:cNvSpPr/>
      </dsp:nvSpPr>
      <dsp:spPr>
        <a:xfrm>
          <a:off x="3744262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14ED5-2268-4497-AF8B-1AF3C69476F3}">
      <dsp:nvSpPr>
        <dsp:cNvPr id="0" name=""/>
        <dsp:cNvSpPr/>
      </dsp:nvSpPr>
      <dsp:spPr>
        <a:xfrm>
          <a:off x="7623300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/>
            <a:t>Organismo Supervisor de Inversión en Energía y Minería (OSINERGMIN) – Perú </a:t>
          </a:r>
          <a:endParaRPr lang="pt-BR" sz="1200" kern="1200"/>
        </a:p>
      </dsp:txBody>
      <dsp:txXfrm>
        <a:off x="7623300" y="132245"/>
        <a:ext cx="3433699" cy="1073031"/>
      </dsp:txXfrm>
    </dsp:sp>
    <dsp:sp modelId="{54246FE6-AE97-4DA9-8925-1A08BB347087}">
      <dsp:nvSpPr>
        <dsp:cNvPr id="0" name=""/>
        <dsp:cNvSpPr/>
      </dsp:nvSpPr>
      <dsp:spPr>
        <a:xfrm>
          <a:off x="7480230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1EBD8-4261-4473-9B5F-A43C451512EF}">
      <dsp:nvSpPr>
        <dsp:cNvPr id="0" name=""/>
        <dsp:cNvSpPr/>
      </dsp:nvSpPr>
      <dsp:spPr>
        <a:xfrm>
          <a:off x="151365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/>
            <a:t>Superintendencia de Electricidad (SIE) – República Dominicana</a:t>
          </a:r>
          <a:endParaRPr lang="pt-BR" sz="1200" kern="1200"/>
        </a:p>
      </dsp:txBody>
      <dsp:txXfrm>
        <a:off x="151365" y="1328078"/>
        <a:ext cx="3433699" cy="1073031"/>
      </dsp:txXfrm>
    </dsp:sp>
    <dsp:sp modelId="{B797B498-3F8A-4336-8478-DC5AD4D3A6BA}">
      <dsp:nvSpPr>
        <dsp:cNvPr id="0" name=""/>
        <dsp:cNvSpPr/>
      </dsp:nvSpPr>
      <dsp:spPr>
        <a:xfrm>
          <a:off x="8294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18142-C0BD-450A-ACBD-E1E20087A0B2}">
      <dsp:nvSpPr>
        <dsp:cNvPr id="0" name=""/>
        <dsp:cNvSpPr/>
      </dsp:nvSpPr>
      <dsp:spPr>
        <a:xfrm>
          <a:off x="3887333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/>
            <a:t>Autoridad Nacional de los Servicios Públicos (ASEP) – Panamá</a:t>
          </a:r>
          <a:endParaRPr lang="pt-BR" sz="1200" kern="1200"/>
        </a:p>
      </dsp:txBody>
      <dsp:txXfrm>
        <a:off x="3887333" y="1328078"/>
        <a:ext cx="3433699" cy="1073031"/>
      </dsp:txXfrm>
    </dsp:sp>
    <dsp:sp modelId="{57A45D6F-3CE7-4260-A9B1-900B525F75EF}">
      <dsp:nvSpPr>
        <dsp:cNvPr id="0" name=""/>
        <dsp:cNvSpPr/>
      </dsp:nvSpPr>
      <dsp:spPr>
        <a:xfrm>
          <a:off x="3744262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CB432-D196-4B8F-BD6C-7494625339E1}">
      <dsp:nvSpPr>
        <dsp:cNvPr id="0" name=""/>
        <dsp:cNvSpPr/>
      </dsp:nvSpPr>
      <dsp:spPr>
        <a:xfrm>
          <a:off x="7623300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Autoridad de Fiscalización y Control Social de Electricidad  (AE) – Bolivia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Agencia Nacional de Hidrocarburos (ANH) – Bolivia  </a:t>
          </a:r>
          <a:endParaRPr lang="pt-BR" sz="1200" kern="1200" dirty="0"/>
        </a:p>
      </dsp:txBody>
      <dsp:txXfrm>
        <a:off x="7623300" y="1328078"/>
        <a:ext cx="3433699" cy="1073031"/>
      </dsp:txXfrm>
    </dsp:sp>
    <dsp:sp modelId="{8466B90B-CDCB-49FA-B766-7BC6CE89BEC9}">
      <dsp:nvSpPr>
        <dsp:cNvPr id="0" name=""/>
        <dsp:cNvSpPr/>
      </dsp:nvSpPr>
      <dsp:spPr>
        <a:xfrm>
          <a:off x="7480230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F9994-6EA5-4074-908D-F31616F1B657}">
      <dsp:nvSpPr>
        <dsp:cNvPr id="0" name=""/>
        <dsp:cNvSpPr/>
      </dsp:nvSpPr>
      <dsp:spPr>
        <a:xfrm>
          <a:off x="151365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smtClean="0"/>
            <a:t>Comisión Nacional de Energía (CNE) – Chile  </a:t>
          </a:r>
          <a:endParaRPr lang="pt-BR" sz="1200" kern="1200"/>
        </a:p>
      </dsp:txBody>
      <dsp:txXfrm>
        <a:off x="151365" y="2523912"/>
        <a:ext cx="3433699" cy="1073031"/>
      </dsp:txXfrm>
    </dsp:sp>
    <dsp:sp modelId="{28595F1A-C5DB-4442-905A-E43BA9CE2CB7}">
      <dsp:nvSpPr>
        <dsp:cNvPr id="0" name=""/>
        <dsp:cNvSpPr/>
      </dsp:nvSpPr>
      <dsp:spPr>
        <a:xfrm>
          <a:off x="8294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69031-6BE5-4250-9B5D-18E4B757F826}">
      <dsp:nvSpPr>
        <dsp:cNvPr id="0" name=""/>
        <dsp:cNvSpPr/>
      </dsp:nvSpPr>
      <dsp:spPr>
        <a:xfrm>
          <a:off x="3887333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 smtClean="0"/>
            <a:t>Agência</a:t>
          </a:r>
          <a:r>
            <a:rPr lang="es-PE" sz="1200" kern="1200" dirty="0" smtClean="0"/>
            <a:t> Nacional de </a:t>
          </a:r>
          <a:r>
            <a:rPr lang="es-PE" sz="1200" kern="1200" dirty="0" err="1" smtClean="0"/>
            <a:t>Energia</a:t>
          </a:r>
          <a:r>
            <a:rPr lang="es-PE" sz="1200" kern="1200" dirty="0" smtClean="0"/>
            <a:t> </a:t>
          </a:r>
          <a:r>
            <a:rPr lang="es-PE" sz="1200" kern="1200" dirty="0" err="1" smtClean="0"/>
            <a:t>Elétrica</a:t>
          </a:r>
          <a:r>
            <a:rPr lang="es-PE" sz="1200" kern="1200" dirty="0" smtClean="0"/>
            <a:t> (ANEEL) – Brasil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 smtClean="0"/>
            <a:t>Agência</a:t>
          </a:r>
          <a:r>
            <a:rPr lang="es-PE" sz="1200" kern="1200" dirty="0" smtClean="0"/>
            <a:t> Nacional do Petróleo, </a:t>
          </a:r>
          <a:r>
            <a:rPr lang="es-PE" sz="1200" kern="1200" dirty="0" err="1" smtClean="0"/>
            <a:t>Gás</a:t>
          </a:r>
          <a:r>
            <a:rPr lang="es-PE" sz="1200" kern="1200" dirty="0" smtClean="0"/>
            <a:t> Natural e </a:t>
          </a:r>
          <a:r>
            <a:rPr lang="es-PE" sz="1200" kern="1200" dirty="0" err="1" smtClean="0"/>
            <a:t>Biocombustíveis</a:t>
          </a:r>
          <a:r>
            <a:rPr lang="es-PE" sz="1200" kern="1200" dirty="0" smtClean="0"/>
            <a:t> (ANP) – Brasil </a:t>
          </a:r>
          <a:endParaRPr lang="pt-BR" sz="1200" kern="1200" dirty="0"/>
        </a:p>
      </dsp:txBody>
      <dsp:txXfrm>
        <a:off x="3887333" y="2523912"/>
        <a:ext cx="3433699" cy="1073031"/>
      </dsp:txXfrm>
    </dsp:sp>
    <dsp:sp modelId="{7C11F3AC-08E6-4751-BD9D-DD7C190B1F01}">
      <dsp:nvSpPr>
        <dsp:cNvPr id="0" name=""/>
        <dsp:cNvSpPr/>
      </dsp:nvSpPr>
      <dsp:spPr>
        <a:xfrm>
          <a:off x="3744262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AE470-F5B3-461A-8EBA-352FBF438615}">
      <dsp:nvSpPr>
        <dsp:cNvPr id="0" name=""/>
        <dsp:cNvSpPr/>
      </dsp:nvSpPr>
      <dsp:spPr>
        <a:xfrm>
          <a:off x="7623300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smtClean="0"/>
            <a:t>Autoridad Reguladora de los Servicios Públicos (ARESEP) – Costa Rica </a:t>
          </a:r>
          <a:endParaRPr lang="pt-BR" sz="1200" kern="1200"/>
        </a:p>
      </dsp:txBody>
      <dsp:txXfrm>
        <a:off x="7623300" y="2523912"/>
        <a:ext cx="3433699" cy="1073031"/>
      </dsp:txXfrm>
    </dsp:sp>
    <dsp:sp modelId="{C114BE22-7635-4AF8-A73E-467951A48F49}">
      <dsp:nvSpPr>
        <dsp:cNvPr id="0" name=""/>
        <dsp:cNvSpPr/>
      </dsp:nvSpPr>
      <dsp:spPr>
        <a:xfrm>
          <a:off x="7480230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8EF52-AF7F-4DA5-939D-BE1291587319}">
      <dsp:nvSpPr>
        <dsp:cNvPr id="0" name=""/>
        <dsp:cNvSpPr/>
      </dsp:nvSpPr>
      <dsp:spPr>
        <a:xfrm>
          <a:off x="3887333" y="37197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/>
            <a:t>Entidade Reguladora dos Serviços Energéticos (ERSE) – Portugal </a:t>
          </a:r>
          <a:endParaRPr lang="pt-BR" sz="1200" kern="1200"/>
        </a:p>
      </dsp:txBody>
      <dsp:txXfrm>
        <a:off x="3887333" y="3719745"/>
        <a:ext cx="3433699" cy="1073031"/>
      </dsp:txXfrm>
    </dsp:sp>
    <dsp:sp modelId="{E3A62BC4-65DB-4134-86B2-F7490CE9CEF0}">
      <dsp:nvSpPr>
        <dsp:cNvPr id="0" name=""/>
        <dsp:cNvSpPr/>
      </dsp:nvSpPr>
      <dsp:spPr>
        <a:xfrm>
          <a:off x="3744262" y="3877958"/>
          <a:ext cx="751121" cy="500269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D359F-74F9-4DCC-9330-69911ACD684A}">
      <dsp:nvSpPr>
        <dsp:cNvPr id="0" name=""/>
        <dsp:cNvSpPr/>
      </dsp:nvSpPr>
      <dsp:spPr>
        <a:xfrm>
          <a:off x="151365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Comisión Nacional de los Mercados y la Competencia (CNMC) – España </a:t>
          </a:r>
          <a:endParaRPr lang="pt-BR" sz="1200" kern="1200" dirty="0"/>
        </a:p>
      </dsp:txBody>
      <dsp:txXfrm>
        <a:off x="151365" y="132245"/>
        <a:ext cx="3433699" cy="1073031"/>
      </dsp:txXfrm>
    </dsp:sp>
    <dsp:sp modelId="{A049D8F9-03F1-4921-9489-CB585E517AA4}">
      <dsp:nvSpPr>
        <dsp:cNvPr id="0" name=""/>
        <dsp:cNvSpPr/>
      </dsp:nvSpPr>
      <dsp:spPr>
        <a:xfrm>
          <a:off x="8294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1FAC0-C299-41EA-B00C-B12D5BADFA07}">
      <dsp:nvSpPr>
        <dsp:cNvPr id="0" name=""/>
        <dsp:cNvSpPr/>
      </dsp:nvSpPr>
      <dsp:spPr>
        <a:xfrm>
          <a:off x="3887333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Comisión Reguladora de Energía  (CRE) – México </a:t>
          </a:r>
          <a:endParaRPr lang="pt-BR" sz="1200" kern="1200" dirty="0"/>
        </a:p>
      </dsp:txBody>
      <dsp:txXfrm>
        <a:off x="3887333" y="132245"/>
        <a:ext cx="3433699" cy="1073031"/>
      </dsp:txXfrm>
    </dsp:sp>
    <dsp:sp modelId="{79CD020A-292C-47CE-9F25-BC152FCE922D}">
      <dsp:nvSpPr>
        <dsp:cNvPr id="0" name=""/>
        <dsp:cNvSpPr/>
      </dsp:nvSpPr>
      <dsp:spPr>
        <a:xfrm>
          <a:off x="3744262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14ED5-2268-4497-AF8B-1AF3C69476F3}">
      <dsp:nvSpPr>
        <dsp:cNvPr id="0" name=""/>
        <dsp:cNvSpPr/>
      </dsp:nvSpPr>
      <dsp:spPr>
        <a:xfrm>
          <a:off x="7623300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Organismo Supervisor de Inversión en Energía y Minería (OSINERGMIN) – Perú </a:t>
          </a:r>
          <a:endParaRPr lang="pt-BR" sz="1200" kern="1200" dirty="0"/>
        </a:p>
      </dsp:txBody>
      <dsp:txXfrm>
        <a:off x="7623300" y="132245"/>
        <a:ext cx="3433699" cy="1073031"/>
      </dsp:txXfrm>
    </dsp:sp>
    <dsp:sp modelId="{54246FE6-AE97-4DA9-8925-1A08BB347087}">
      <dsp:nvSpPr>
        <dsp:cNvPr id="0" name=""/>
        <dsp:cNvSpPr/>
      </dsp:nvSpPr>
      <dsp:spPr>
        <a:xfrm>
          <a:off x="7480230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1EBD8-4261-4473-9B5F-A43C451512EF}">
      <dsp:nvSpPr>
        <dsp:cNvPr id="0" name=""/>
        <dsp:cNvSpPr/>
      </dsp:nvSpPr>
      <dsp:spPr>
        <a:xfrm>
          <a:off x="151365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Superintendencia de Electricidad (SIE) – República Dominicana</a:t>
          </a:r>
          <a:endParaRPr lang="pt-BR" sz="1200" kern="1200" dirty="0"/>
        </a:p>
      </dsp:txBody>
      <dsp:txXfrm>
        <a:off x="151365" y="1328078"/>
        <a:ext cx="3433699" cy="1073031"/>
      </dsp:txXfrm>
    </dsp:sp>
    <dsp:sp modelId="{B797B498-3F8A-4336-8478-DC5AD4D3A6BA}">
      <dsp:nvSpPr>
        <dsp:cNvPr id="0" name=""/>
        <dsp:cNvSpPr/>
      </dsp:nvSpPr>
      <dsp:spPr>
        <a:xfrm>
          <a:off x="8294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18142-C0BD-450A-ACBD-E1E20087A0B2}">
      <dsp:nvSpPr>
        <dsp:cNvPr id="0" name=""/>
        <dsp:cNvSpPr/>
      </dsp:nvSpPr>
      <dsp:spPr>
        <a:xfrm>
          <a:off x="3887333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Autoridad Nacional de los Servicios Públicos (ASEP) – Panamá</a:t>
          </a:r>
          <a:endParaRPr lang="pt-BR" sz="1200" kern="1200" dirty="0"/>
        </a:p>
      </dsp:txBody>
      <dsp:txXfrm>
        <a:off x="3887333" y="1328078"/>
        <a:ext cx="3433699" cy="1073031"/>
      </dsp:txXfrm>
    </dsp:sp>
    <dsp:sp modelId="{57A45D6F-3CE7-4260-A9B1-900B525F75EF}">
      <dsp:nvSpPr>
        <dsp:cNvPr id="0" name=""/>
        <dsp:cNvSpPr/>
      </dsp:nvSpPr>
      <dsp:spPr>
        <a:xfrm>
          <a:off x="3744262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CB432-D196-4B8F-BD6C-7494625339E1}">
      <dsp:nvSpPr>
        <dsp:cNvPr id="0" name=""/>
        <dsp:cNvSpPr/>
      </dsp:nvSpPr>
      <dsp:spPr>
        <a:xfrm>
          <a:off x="7623300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Autoridad de Fiscalización y Control Social de Electricidad  (AE) – Bolivia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Agencia Nacional de Hidrocarburos (ANH) – Bolivia  </a:t>
          </a:r>
          <a:endParaRPr lang="pt-BR" sz="1200" kern="1200" dirty="0"/>
        </a:p>
      </dsp:txBody>
      <dsp:txXfrm>
        <a:off x="7623300" y="1328078"/>
        <a:ext cx="3433699" cy="1073031"/>
      </dsp:txXfrm>
    </dsp:sp>
    <dsp:sp modelId="{8466B90B-CDCB-49FA-B766-7BC6CE89BEC9}">
      <dsp:nvSpPr>
        <dsp:cNvPr id="0" name=""/>
        <dsp:cNvSpPr/>
      </dsp:nvSpPr>
      <dsp:spPr>
        <a:xfrm>
          <a:off x="7480230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F9994-6EA5-4074-908D-F31616F1B657}">
      <dsp:nvSpPr>
        <dsp:cNvPr id="0" name=""/>
        <dsp:cNvSpPr/>
      </dsp:nvSpPr>
      <dsp:spPr>
        <a:xfrm>
          <a:off x="151365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Comisión Nacional de Energía (CNE) – Chile  </a:t>
          </a:r>
          <a:endParaRPr lang="pt-BR" sz="1200" kern="1200" dirty="0"/>
        </a:p>
      </dsp:txBody>
      <dsp:txXfrm>
        <a:off x="151365" y="2523912"/>
        <a:ext cx="3433699" cy="1073031"/>
      </dsp:txXfrm>
    </dsp:sp>
    <dsp:sp modelId="{28595F1A-C5DB-4442-905A-E43BA9CE2CB7}">
      <dsp:nvSpPr>
        <dsp:cNvPr id="0" name=""/>
        <dsp:cNvSpPr/>
      </dsp:nvSpPr>
      <dsp:spPr>
        <a:xfrm>
          <a:off x="8294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69031-6BE5-4250-9B5D-18E4B757F826}">
      <dsp:nvSpPr>
        <dsp:cNvPr id="0" name=""/>
        <dsp:cNvSpPr/>
      </dsp:nvSpPr>
      <dsp:spPr>
        <a:xfrm>
          <a:off x="3887333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 smtClean="0"/>
            <a:t>Agência</a:t>
          </a:r>
          <a:r>
            <a:rPr lang="es-PE" sz="1200" kern="1200" dirty="0" smtClean="0"/>
            <a:t> Nacional de </a:t>
          </a:r>
          <a:r>
            <a:rPr lang="es-PE" sz="1200" kern="1200" dirty="0" err="1" smtClean="0"/>
            <a:t>Energia</a:t>
          </a:r>
          <a:r>
            <a:rPr lang="es-PE" sz="1200" kern="1200" dirty="0" smtClean="0"/>
            <a:t> </a:t>
          </a:r>
          <a:r>
            <a:rPr lang="es-PE" sz="1200" kern="1200" dirty="0" err="1" smtClean="0"/>
            <a:t>Elétrica</a:t>
          </a:r>
          <a:r>
            <a:rPr lang="es-PE" sz="1200" kern="1200" dirty="0" smtClean="0"/>
            <a:t> (ANEEL) – Brasil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 smtClean="0"/>
            <a:t>Agência</a:t>
          </a:r>
          <a:r>
            <a:rPr lang="es-PE" sz="1200" kern="1200" dirty="0" smtClean="0"/>
            <a:t> Nacional do Petróleo, </a:t>
          </a:r>
          <a:r>
            <a:rPr lang="es-PE" sz="1200" kern="1200" dirty="0" err="1" smtClean="0"/>
            <a:t>Gás</a:t>
          </a:r>
          <a:r>
            <a:rPr lang="es-PE" sz="1200" kern="1200" dirty="0" smtClean="0"/>
            <a:t> Natural e </a:t>
          </a:r>
          <a:r>
            <a:rPr lang="es-PE" sz="1200" kern="1200" dirty="0" err="1" smtClean="0"/>
            <a:t>Biocombustíveis</a:t>
          </a:r>
          <a:r>
            <a:rPr lang="es-PE" sz="1200" kern="1200" dirty="0" smtClean="0"/>
            <a:t> (ANP) – Brasil </a:t>
          </a:r>
          <a:endParaRPr lang="pt-BR" sz="1200" kern="1200" dirty="0"/>
        </a:p>
      </dsp:txBody>
      <dsp:txXfrm>
        <a:off x="3887333" y="2523912"/>
        <a:ext cx="3433699" cy="1073031"/>
      </dsp:txXfrm>
    </dsp:sp>
    <dsp:sp modelId="{7C11F3AC-08E6-4751-BD9D-DD7C190B1F01}">
      <dsp:nvSpPr>
        <dsp:cNvPr id="0" name=""/>
        <dsp:cNvSpPr/>
      </dsp:nvSpPr>
      <dsp:spPr>
        <a:xfrm>
          <a:off x="3744262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AE470-F5B3-461A-8EBA-352FBF438615}">
      <dsp:nvSpPr>
        <dsp:cNvPr id="0" name=""/>
        <dsp:cNvSpPr/>
      </dsp:nvSpPr>
      <dsp:spPr>
        <a:xfrm>
          <a:off x="7623300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Autoridad Reguladora de los Servicios Públicos (ARESEP) – Costa Rica </a:t>
          </a:r>
          <a:endParaRPr lang="pt-BR" sz="1200" kern="1200" dirty="0"/>
        </a:p>
      </dsp:txBody>
      <dsp:txXfrm>
        <a:off x="7623300" y="2523912"/>
        <a:ext cx="3433699" cy="1073031"/>
      </dsp:txXfrm>
    </dsp:sp>
    <dsp:sp modelId="{C114BE22-7635-4AF8-A73E-467951A48F49}">
      <dsp:nvSpPr>
        <dsp:cNvPr id="0" name=""/>
        <dsp:cNvSpPr/>
      </dsp:nvSpPr>
      <dsp:spPr>
        <a:xfrm>
          <a:off x="7480230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8EF52-AF7F-4DA5-939D-BE1291587319}">
      <dsp:nvSpPr>
        <dsp:cNvPr id="0" name=""/>
        <dsp:cNvSpPr/>
      </dsp:nvSpPr>
      <dsp:spPr>
        <a:xfrm>
          <a:off x="3887333" y="37197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Entidade Reguladora dos Serviços Energéticos (ERSE) – Portugal </a:t>
          </a:r>
          <a:endParaRPr lang="pt-BR" sz="1200" kern="1200" dirty="0"/>
        </a:p>
      </dsp:txBody>
      <dsp:txXfrm>
        <a:off x="3887333" y="3719745"/>
        <a:ext cx="3433699" cy="1073031"/>
      </dsp:txXfrm>
    </dsp:sp>
    <dsp:sp modelId="{E3A62BC4-65DB-4134-86B2-F7490CE9CEF0}">
      <dsp:nvSpPr>
        <dsp:cNvPr id="0" name=""/>
        <dsp:cNvSpPr/>
      </dsp:nvSpPr>
      <dsp:spPr>
        <a:xfrm>
          <a:off x="3744262" y="3877958"/>
          <a:ext cx="751121" cy="500269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311644-B61A-4A64-8F96-92C1F83761A4}">
      <dsp:nvSpPr>
        <dsp:cNvPr id="0" name=""/>
        <dsp:cNvSpPr/>
      </dsp:nvSpPr>
      <dsp:spPr>
        <a:xfrm>
          <a:off x="3403" y="0"/>
          <a:ext cx="3898557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noProof="0" dirty="0" smtClean="0"/>
            <a:t>ANÁLISIS DE LAS TECNOLOGÍAS UTILIZADAS PARA LA PRODUCCIÓN DE BIOCOMBUSTIBLES</a:t>
          </a:r>
        </a:p>
      </dsp:txBody>
      <dsp:txXfrm>
        <a:off x="3403" y="1625600"/>
        <a:ext cx="3898557" cy="1625600"/>
      </dsp:txXfrm>
    </dsp:sp>
    <dsp:sp modelId="{674F8096-D19A-4A61-A4D5-D93EE854FAAB}">
      <dsp:nvSpPr>
        <dsp:cNvPr id="0" name=""/>
        <dsp:cNvSpPr/>
      </dsp:nvSpPr>
      <dsp:spPr>
        <a:xfrm>
          <a:off x="1276026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FB2EE-C53D-452F-91DA-76BACCA4DAC1}">
      <dsp:nvSpPr>
        <dsp:cNvPr id="0" name=""/>
        <dsp:cNvSpPr/>
      </dsp:nvSpPr>
      <dsp:spPr>
        <a:xfrm>
          <a:off x="4018917" y="0"/>
          <a:ext cx="3898557" cy="40640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noProof="0" dirty="0" smtClean="0"/>
            <a:t>ESTÁNDARES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noProof="0" dirty="0" smtClean="0"/>
            <a:t>AMBIENTALES</a:t>
          </a:r>
        </a:p>
      </dsp:txBody>
      <dsp:txXfrm>
        <a:off x="4018917" y="1625600"/>
        <a:ext cx="3898557" cy="1625600"/>
      </dsp:txXfrm>
    </dsp:sp>
    <dsp:sp modelId="{C068C72D-5320-41B5-B257-C9BDE4EE968B}">
      <dsp:nvSpPr>
        <dsp:cNvPr id="0" name=""/>
        <dsp:cNvSpPr/>
      </dsp:nvSpPr>
      <dsp:spPr>
        <a:xfrm>
          <a:off x="5291540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D45B4-9AE3-4E8B-9F54-DFED2F94BCC1}">
      <dsp:nvSpPr>
        <dsp:cNvPr id="0" name=""/>
        <dsp:cNvSpPr/>
      </dsp:nvSpPr>
      <dsp:spPr>
        <a:xfrm flipV="1">
          <a:off x="3915295" y="3950840"/>
          <a:ext cx="103988" cy="6508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7D5A8-B6CD-465C-A754-C17A62FD0C36}" type="datetimeFigureOut">
              <a:rPr lang="pt-BR" smtClean="0"/>
              <a:pPr/>
              <a:t>08/12/2020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0BE6-E7C3-4E5F-B763-6DFA47F65E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42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BFE329A-76A9-47C5-98C3-06ABBBAC2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7" y="322294"/>
            <a:ext cx="4329163" cy="1452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49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263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8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AFF662C6-5D20-47C5-BA1E-E410A156C730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6A72B9AB-8853-4579-BFEE-96DA86D76F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2B4528F-E5B0-4190-BE62-DB158211F1A0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AD27E88D-1E20-4942-8393-4750D70A9C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99C73627-F141-4703-B108-210A81D5C53D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2BDB60CF-FD0A-4D24-BF96-48975AA186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FA53ED2-7147-434F-9DE3-5C29A2A71AA7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34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34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A1AB1F4-DA2F-4D44-8B9C-17C4B54DF633}"/>
              </a:ext>
            </a:extLst>
          </p:cNvPr>
          <p:cNvSpPr/>
          <p:nvPr userDrawn="1"/>
        </p:nvSpPr>
        <p:spPr>
          <a:xfrm rot="10800000">
            <a:off x="11658294" y="4648200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552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E9F8D27-0F3B-4849-BF27-D53FB4FCFD39}"/>
              </a:ext>
            </a:extLst>
          </p:cNvPr>
          <p:cNvSpPr/>
          <p:nvPr userDrawn="1"/>
        </p:nvSpPr>
        <p:spPr>
          <a:xfrm rot="10800000">
            <a:off x="11196500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7FDBDED-FAF7-4E68-AFFA-45554B47FA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6" y="414129"/>
            <a:ext cx="5826663" cy="1954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2B3E297-9EC8-4665-A27C-BB0BDABA5855}"/>
              </a:ext>
            </a:extLst>
          </p:cNvPr>
          <p:cNvSpPr txBox="1"/>
          <p:nvPr/>
        </p:nvSpPr>
        <p:spPr>
          <a:xfrm>
            <a:off x="4065537" y="3322847"/>
            <a:ext cx="7078713" cy="461665"/>
          </a:xfrm>
          <a:prstGeom prst="rect">
            <a:avLst/>
          </a:prstGeom>
          <a:solidFill>
            <a:srgbClr val="006AAF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400" i="1" dirty="0">
                <a:solidFill>
                  <a:schemeClr val="bg1"/>
                </a:solidFill>
              </a:rPr>
              <a:t>Grupo de Trabajo de Biocombustibles</a:t>
            </a:r>
            <a:endParaRPr lang="pt-BR" sz="2400" i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41A85ED-175D-4318-B791-3EFA41556F2B}"/>
              </a:ext>
            </a:extLst>
          </p:cNvPr>
          <p:cNvSpPr txBox="1"/>
          <p:nvPr/>
        </p:nvSpPr>
        <p:spPr>
          <a:xfrm>
            <a:off x="685175" y="6493326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10 de diciembre de 2020</a:t>
            </a:r>
            <a:endParaRPr lang="es-ES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034EEFC-9B21-48D0-99BC-F1B7819A359A}"/>
              </a:ext>
            </a:extLst>
          </p:cNvPr>
          <p:cNvSpPr txBox="1"/>
          <p:nvPr/>
        </p:nvSpPr>
        <p:spPr>
          <a:xfrm>
            <a:off x="7817446" y="5871907"/>
            <a:ext cx="259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Melissa  Cristina </a:t>
            </a:r>
            <a:r>
              <a:rPr lang="es-DO" sz="2000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Mathias</a:t>
            </a:r>
            <a:endParaRPr lang="es-DO" sz="20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DO" sz="20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Asesora de Director</a:t>
            </a:r>
            <a:endParaRPr lang="es-DO" sz="2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m 1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81" y="5857393"/>
            <a:ext cx="1825942" cy="789821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10228491" y="4900157"/>
            <a:ext cx="1876425" cy="1876425"/>
            <a:chOff x="10228491" y="4900157"/>
            <a:chExt cx="1876425" cy="1876425"/>
          </a:xfrm>
        </p:grpSpPr>
        <p:pic>
          <p:nvPicPr>
            <p:cNvPr id="14" name="Imagem 13" descr="bio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8491" y="4900157"/>
              <a:ext cx="1876425" cy="1876425"/>
            </a:xfrm>
            <a:prstGeom prst="rect">
              <a:avLst/>
            </a:prstGeom>
          </p:spPr>
        </p:pic>
        <p:sp>
          <p:nvSpPr>
            <p:cNvPr id="15" name="Retângulo 14"/>
            <p:cNvSpPr/>
            <p:nvPr/>
          </p:nvSpPr>
          <p:spPr>
            <a:xfrm>
              <a:off x="11596914" y="6233890"/>
              <a:ext cx="432000" cy="406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258060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print"/>
          <a:srcRect l="33277" t="36652" r="13861" b="17519"/>
          <a:stretch/>
        </p:blipFill>
        <p:spPr bwMode="auto">
          <a:xfrm>
            <a:off x="1190171" y="1465942"/>
            <a:ext cx="9332685" cy="5413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m="http://schemas.openxmlformats.org/officeDocument/2006/math" xmlns:ve="http://schemas.openxmlformats.org/markup-compatibility/2006" xmlns:wp="http://schemas.openxmlformats.org/drawingml/2006/wordprocessingDrawing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46380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EJEMPLO: PERÚ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19081" y="1132116"/>
            <a:ext cx="7271657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Mecanismo de funcionamiento del mercado del Diesel B5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46380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EJEMPLO: BRASIL</a:t>
            </a:r>
          </a:p>
        </p:txBody>
      </p:sp>
      <p:pic>
        <p:nvPicPr>
          <p:cNvPr id="38" name="Imagem 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483" y="1828795"/>
            <a:ext cx="7678058" cy="48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6288" y="1202454"/>
            <a:ext cx="10079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aterias primas utilizadas en Brasil para la producción de biodiesel en - 2019</a:t>
            </a: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46380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EJEMPLO: BRASIL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25" y="1509480"/>
            <a:ext cx="10958286" cy="515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56653" y="1129884"/>
            <a:ext cx="6078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Precios relativos de diesel y biodiesel en Brasil</a:t>
            </a: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46380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EJEMPLO: BRASIL</a:t>
            </a:r>
          </a:p>
        </p:txBody>
      </p:sp>
      <p:grpSp>
        <p:nvGrpSpPr>
          <p:cNvPr id="5" name="Agrupar 47">
            <a:extLst>
              <a:ext uri="{FF2B5EF4-FFF2-40B4-BE49-F238E27FC236}">
                <a16:creationId xmlns="" xmlns:a16="http://schemas.microsoft.com/office/drawing/2014/main" id="{87058944-4C37-493F-8451-4F5B418C5CC3}"/>
              </a:ext>
            </a:extLst>
          </p:cNvPr>
          <p:cNvGrpSpPr/>
          <p:nvPr/>
        </p:nvGrpSpPr>
        <p:grpSpPr>
          <a:xfrm>
            <a:off x="710953" y="1162717"/>
            <a:ext cx="6623912" cy="1754132"/>
            <a:chOff x="996665" y="1071721"/>
            <a:chExt cx="7107870" cy="1754132"/>
          </a:xfrm>
        </p:grpSpPr>
        <p:grpSp>
          <p:nvGrpSpPr>
            <p:cNvPr id="6" name="Agrupar 6">
              <a:extLst>
                <a:ext uri="{FF2B5EF4-FFF2-40B4-BE49-F238E27FC236}">
                  <a16:creationId xmlns="" xmlns:a16="http://schemas.microsoft.com/office/drawing/2014/main" id="{2C101044-26A7-418C-9350-08A06F1FAB72}"/>
                </a:ext>
              </a:extLst>
            </p:cNvPr>
            <p:cNvGrpSpPr/>
            <p:nvPr/>
          </p:nvGrpSpPr>
          <p:grpSpPr>
            <a:xfrm>
              <a:off x="3274046" y="1303590"/>
              <a:ext cx="2440907" cy="1399271"/>
              <a:chOff x="3323206" y="1303590"/>
              <a:chExt cx="2440907" cy="1399271"/>
            </a:xfrm>
          </p:grpSpPr>
          <p:sp>
            <p:nvSpPr>
              <p:cNvPr id="13" name="Forma Livre: Forma 33">
                <a:extLst>
                  <a:ext uri="{FF2B5EF4-FFF2-40B4-BE49-F238E27FC236}">
                    <a16:creationId xmlns="" xmlns:a16="http://schemas.microsoft.com/office/drawing/2014/main" id="{99C7312C-AA32-45FD-BCB4-84CBD714E5F9}"/>
                  </a:ext>
                </a:extLst>
              </p:cNvPr>
              <p:cNvSpPr/>
              <p:nvPr/>
            </p:nvSpPr>
            <p:spPr>
              <a:xfrm>
                <a:off x="3323206" y="2223713"/>
                <a:ext cx="2438590" cy="479148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DO" sz="1200" b="1" kern="1200" smtClean="0">
                    <a:solidFill>
                      <a:schemeClr val="tx1"/>
                    </a:solidFill>
                  </a:rPr>
                  <a:t>Biometano</a:t>
                </a:r>
                <a:endParaRPr lang="es-DO" sz="1200" b="1" kern="12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Imagem 13">
                <a:extLst>
                  <a:ext uri="{FF2B5EF4-FFF2-40B4-BE49-F238E27FC236}">
                    <a16:creationId xmlns="" xmlns:a16="http://schemas.microsoft.com/office/drawing/2014/main" id="{142BABED-9B8E-4459-8B3C-81156E08E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25522" y="1303590"/>
                <a:ext cx="2438591" cy="949135"/>
              </a:xfrm>
              <a:prstGeom prst="rect">
                <a:avLst/>
              </a:prstGeom>
            </p:spPr>
          </p:pic>
        </p:grpSp>
        <p:grpSp>
          <p:nvGrpSpPr>
            <p:cNvPr id="7" name="Agrupar 12">
              <a:extLst>
                <a:ext uri="{FF2B5EF4-FFF2-40B4-BE49-F238E27FC236}">
                  <a16:creationId xmlns="" xmlns:a16="http://schemas.microsoft.com/office/drawing/2014/main" id="{E60B16E3-F492-4FE9-8232-CE7B1E67697A}"/>
                </a:ext>
              </a:extLst>
            </p:cNvPr>
            <p:cNvGrpSpPr/>
            <p:nvPr/>
          </p:nvGrpSpPr>
          <p:grpSpPr>
            <a:xfrm>
              <a:off x="5686461" y="1429002"/>
              <a:ext cx="2418074" cy="1396851"/>
              <a:chOff x="5715958" y="1511946"/>
              <a:chExt cx="2418074" cy="1396851"/>
            </a:xfrm>
          </p:grpSpPr>
          <p:sp>
            <p:nvSpPr>
              <p:cNvPr id="11" name="Forma Livre: Forma 34">
                <a:extLst>
                  <a:ext uri="{FF2B5EF4-FFF2-40B4-BE49-F238E27FC236}">
                    <a16:creationId xmlns="" xmlns:a16="http://schemas.microsoft.com/office/drawing/2014/main" id="{78AC1CA7-4FF1-47EF-BA9C-694004E68588}"/>
                  </a:ext>
                </a:extLst>
              </p:cNvPr>
              <p:cNvSpPr/>
              <p:nvPr/>
            </p:nvSpPr>
            <p:spPr>
              <a:xfrm>
                <a:off x="5747403" y="2429649"/>
                <a:ext cx="2386628" cy="479148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DO" sz="1200" b="1" smtClean="0">
                    <a:solidFill>
                      <a:schemeClr val="tx1"/>
                    </a:solidFill>
                  </a:rPr>
                  <a:t>Combustíveis alternativos </a:t>
                </a:r>
                <a:br>
                  <a:rPr lang="es-DO" sz="1200" b="1" smtClean="0">
                    <a:solidFill>
                      <a:schemeClr val="tx1"/>
                    </a:solidFill>
                  </a:rPr>
                </a:br>
                <a:r>
                  <a:rPr lang="es-DO" sz="1200" b="1" smtClean="0">
                    <a:solidFill>
                      <a:schemeClr val="tx1"/>
                    </a:solidFill>
                  </a:rPr>
                  <a:t>(rota HEFA)</a:t>
                </a:r>
                <a:endParaRPr lang="es-DO" sz="1200" b="1" kern="12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Imagem 11">
                <a:extLst>
                  <a:ext uri="{FF2B5EF4-FFF2-40B4-BE49-F238E27FC236}">
                    <a16:creationId xmlns="" xmlns:a16="http://schemas.microsoft.com/office/drawing/2014/main" id="{D3BA71D1-BBD4-43CA-90E0-0E3F86367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15958" y="1511946"/>
                <a:ext cx="2418074" cy="925983"/>
              </a:xfrm>
              <a:prstGeom prst="rect">
                <a:avLst/>
              </a:prstGeom>
            </p:spPr>
          </p:pic>
        </p:grpSp>
        <p:grpSp>
          <p:nvGrpSpPr>
            <p:cNvPr id="8" name="Agrupar 5">
              <a:extLst>
                <a:ext uri="{FF2B5EF4-FFF2-40B4-BE49-F238E27FC236}">
                  <a16:creationId xmlns="" xmlns:a16="http://schemas.microsoft.com/office/drawing/2014/main" id="{49F53512-C1EB-4C02-952B-1F0FBFAF4866}"/>
                </a:ext>
              </a:extLst>
            </p:cNvPr>
            <p:cNvGrpSpPr/>
            <p:nvPr/>
          </p:nvGrpSpPr>
          <p:grpSpPr>
            <a:xfrm>
              <a:off x="996665" y="1071721"/>
              <a:ext cx="2326542" cy="1418621"/>
              <a:chOff x="996665" y="1071721"/>
              <a:chExt cx="2326542" cy="1418621"/>
            </a:xfrm>
          </p:grpSpPr>
          <p:pic>
            <p:nvPicPr>
              <p:cNvPr id="9" name="Imagem 8">
                <a:extLst>
                  <a:ext uri="{FF2B5EF4-FFF2-40B4-BE49-F238E27FC236}">
                    <a16:creationId xmlns="" xmlns:a16="http://schemas.microsoft.com/office/drawing/2014/main" id="{FDBB5C9D-ED6B-451D-B19C-70C891DD2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96665" y="1071721"/>
                <a:ext cx="2326542" cy="949135"/>
              </a:xfrm>
              <a:prstGeom prst="rect">
                <a:avLst/>
              </a:prstGeom>
            </p:spPr>
          </p:pic>
          <p:sp>
            <p:nvSpPr>
              <p:cNvPr id="10" name="Forma Livre: Forma 32">
                <a:extLst>
                  <a:ext uri="{FF2B5EF4-FFF2-40B4-BE49-F238E27FC236}">
                    <a16:creationId xmlns="" xmlns:a16="http://schemas.microsoft.com/office/drawing/2014/main" id="{76372206-B72B-48C4-834E-999B7114BBE8}"/>
                  </a:ext>
                </a:extLst>
              </p:cNvPr>
              <p:cNvSpPr/>
              <p:nvPr/>
            </p:nvSpPr>
            <p:spPr>
              <a:xfrm>
                <a:off x="996665" y="2011194"/>
                <a:ext cx="2326542" cy="479148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DO" sz="1200" b="1" kern="1200" smtClean="0">
                    <a:solidFill>
                      <a:schemeClr val="tx1"/>
                    </a:solidFill>
                  </a:rPr>
                  <a:t>Biodiesel</a:t>
                </a:r>
                <a:endParaRPr lang="es-DO" sz="1200" b="1" kern="1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Agrupar 48">
            <a:extLst>
              <a:ext uri="{FF2B5EF4-FFF2-40B4-BE49-F238E27FC236}">
                <a16:creationId xmlns="" xmlns:a16="http://schemas.microsoft.com/office/drawing/2014/main" id="{49FD72FB-5134-4974-A9B5-3840D7BA69FE}"/>
              </a:ext>
            </a:extLst>
          </p:cNvPr>
          <p:cNvGrpSpPr/>
          <p:nvPr/>
        </p:nvGrpSpPr>
        <p:grpSpPr>
          <a:xfrm>
            <a:off x="3287631" y="2988403"/>
            <a:ext cx="6607950" cy="1902538"/>
            <a:chOff x="3146229" y="2884125"/>
            <a:chExt cx="7176195" cy="1902538"/>
          </a:xfrm>
        </p:grpSpPr>
        <p:grpSp>
          <p:nvGrpSpPr>
            <p:cNvPr id="16" name="Agrupar 42">
              <a:extLst>
                <a:ext uri="{FF2B5EF4-FFF2-40B4-BE49-F238E27FC236}">
                  <a16:creationId xmlns="" xmlns:a16="http://schemas.microsoft.com/office/drawing/2014/main" id="{707589B4-CB18-4ECC-A233-1183AAF91435}"/>
                </a:ext>
              </a:extLst>
            </p:cNvPr>
            <p:cNvGrpSpPr/>
            <p:nvPr/>
          </p:nvGrpSpPr>
          <p:grpSpPr>
            <a:xfrm>
              <a:off x="7858154" y="3238703"/>
              <a:ext cx="2464270" cy="1547960"/>
              <a:chOff x="8659421" y="3378007"/>
              <a:chExt cx="2464270" cy="1547960"/>
            </a:xfrm>
          </p:grpSpPr>
          <p:pic>
            <p:nvPicPr>
              <p:cNvPr id="23" name="Imagem 22">
                <a:extLst>
                  <a:ext uri="{FF2B5EF4-FFF2-40B4-BE49-F238E27FC236}">
                    <a16:creationId xmlns="" xmlns:a16="http://schemas.microsoft.com/office/drawing/2014/main" id="{F76914A3-C9E2-4861-B196-3FE1CEFC0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659421" y="3378007"/>
                <a:ext cx="2464270" cy="949135"/>
              </a:xfrm>
              <a:prstGeom prst="rect">
                <a:avLst/>
              </a:prstGeom>
            </p:spPr>
          </p:pic>
          <p:sp>
            <p:nvSpPr>
              <p:cNvPr id="24" name="Forma Livre: Forma 35">
                <a:extLst>
                  <a:ext uri="{FF2B5EF4-FFF2-40B4-BE49-F238E27FC236}">
                    <a16:creationId xmlns="" xmlns:a16="http://schemas.microsoft.com/office/drawing/2014/main" id="{67A1A9B9-3DB7-428C-B29A-A15FEE990360}"/>
                  </a:ext>
                </a:extLst>
              </p:cNvPr>
              <p:cNvSpPr/>
              <p:nvPr/>
            </p:nvSpPr>
            <p:spPr>
              <a:xfrm>
                <a:off x="8663885" y="4340201"/>
                <a:ext cx="2459806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DO" sz="1200" b="1" kern="1200" dirty="0" smtClean="0">
                    <a:solidFill>
                      <a:schemeClr val="tx1"/>
                    </a:solidFill>
                  </a:rPr>
                  <a:t>Etanol combustible de </a:t>
                </a:r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DO" sz="1200" b="1" kern="1200" dirty="0" smtClean="0">
                    <a:solidFill>
                      <a:schemeClr val="tx1"/>
                    </a:solidFill>
                  </a:rPr>
                  <a:t>segunda generación</a:t>
                </a:r>
                <a:endParaRPr lang="es-DO" sz="12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Agrupar 15">
              <a:extLst>
                <a:ext uri="{FF2B5EF4-FFF2-40B4-BE49-F238E27FC236}">
                  <a16:creationId xmlns="" xmlns:a16="http://schemas.microsoft.com/office/drawing/2014/main" id="{97B9D085-F63F-4B70-97F7-CDA91666C6FE}"/>
                </a:ext>
              </a:extLst>
            </p:cNvPr>
            <p:cNvGrpSpPr/>
            <p:nvPr/>
          </p:nvGrpSpPr>
          <p:grpSpPr>
            <a:xfrm>
              <a:off x="5465593" y="3020383"/>
              <a:ext cx="2568744" cy="1522070"/>
              <a:chOff x="5622910" y="3020383"/>
              <a:chExt cx="2568744" cy="1522070"/>
            </a:xfrm>
          </p:grpSpPr>
          <p:pic>
            <p:nvPicPr>
              <p:cNvPr id="21" name="Imagem 20">
                <a:extLst>
                  <a:ext uri="{FF2B5EF4-FFF2-40B4-BE49-F238E27FC236}">
                    <a16:creationId xmlns="" xmlns:a16="http://schemas.microsoft.com/office/drawing/2014/main" id="{050B2FA2-2572-4037-9CA6-7C4EFD0DF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710030" y="3020383"/>
                <a:ext cx="2481624" cy="949134"/>
              </a:xfrm>
              <a:prstGeom prst="rect">
                <a:avLst/>
              </a:prstGeom>
            </p:spPr>
          </p:pic>
          <p:sp>
            <p:nvSpPr>
              <p:cNvPr id="22" name="Forma Livre: Forma 36">
                <a:extLst>
                  <a:ext uri="{FF2B5EF4-FFF2-40B4-BE49-F238E27FC236}">
                    <a16:creationId xmlns="" xmlns:a16="http://schemas.microsoft.com/office/drawing/2014/main" id="{9C1DB522-5E6F-4A84-9A38-C1365E4B4816}"/>
                  </a:ext>
                </a:extLst>
              </p:cNvPr>
              <p:cNvSpPr/>
              <p:nvPr/>
            </p:nvSpPr>
            <p:spPr>
              <a:xfrm>
                <a:off x="5622910" y="3956687"/>
                <a:ext cx="2481624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lvl="0" algn="ctr" defTabSz="755650">
                  <a:spcBef>
                    <a:spcPct val="0"/>
                  </a:spcBef>
                </a:pPr>
                <a:r>
                  <a:rPr lang="es-DO" sz="1200" b="1" smtClean="0">
                    <a:solidFill>
                      <a:schemeClr val="tx1"/>
                    </a:solidFill>
                  </a:rPr>
                  <a:t>Etanol combustível de primeira </a:t>
                </a:r>
              </a:p>
              <a:p>
                <a:pPr lvl="0" algn="ctr" defTabSz="755650">
                  <a:spcBef>
                    <a:spcPct val="0"/>
                  </a:spcBef>
                </a:pPr>
                <a:r>
                  <a:rPr lang="es-DO" sz="1200" b="1" smtClean="0">
                    <a:solidFill>
                      <a:schemeClr val="tx1"/>
                    </a:solidFill>
                  </a:rPr>
                  <a:t>e segunda generación</a:t>
                </a:r>
                <a:br>
                  <a:rPr lang="es-DO" sz="1200" b="1" smtClean="0">
                    <a:solidFill>
                      <a:schemeClr val="tx1"/>
                    </a:solidFill>
                  </a:rPr>
                </a:br>
                <a:r>
                  <a:rPr lang="es-DO" sz="1200" b="1" smtClean="0">
                    <a:solidFill>
                      <a:schemeClr val="tx1"/>
                    </a:solidFill>
                  </a:rPr>
                  <a:t>(usina integrada) </a:t>
                </a:r>
                <a:endParaRPr lang="es-DO" sz="12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Agrupar 14">
              <a:extLst>
                <a:ext uri="{FF2B5EF4-FFF2-40B4-BE49-F238E27FC236}">
                  <a16:creationId xmlns="" xmlns:a16="http://schemas.microsoft.com/office/drawing/2014/main" id="{6D2F6B8E-067A-4EB1-9A6E-49F035F2AD61}"/>
                </a:ext>
              </a:extLst>
            </p:cNvPr>
            <p:cNvGrpSpPr/>
            <p:nvPr/>
          </p:nvGrpSpPr>
          <p:grpSpPr>
            <a:xfrm>
              <a:off x="3146229" y="2884125"/>
              <a:ext cx="2396556" cy="1534119"/>
              <a:chOff x="3146229" y="2884125"/>
              <a:chExt cx="2396556" cy="1534119"/>
            </a:xfrm>
          </p:grpSpPr>
          <p:pic>
            <p:nvPicPr>
              <p:cNvPr id="19" name="Imagem 18">
                <a:extLst>
                  <a:ext uri="{FF2B5EF4-FFF2-40B4-BE49-F238E27FC236}">
                    <a16:creationId xmlns="" xmlns:a16="http://schemas.microsoft.com/office/drawing/2014/main" id="{2F49669D-1211-4E7D-971D-B2A4E4FAE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56157" y="2884125"/>
                <a:ext cx="2386628" cy="949134"/>
              </a:xfrm>
              <a:prstGeom prst="rect">
                <a:avLst/>
              </a:prstGeom>
            </p:spPr>
          </p:pic>
          <p:sp>
            <p:nvSpPr>
              <p:cNvPr id="20" name="Forma Livre: Forma 37">
                <a:extLst>
                  <a:ext uri="{FF2B5EF4-FFF2-40B4-BE49-F238E27FC236}">
                    <a16:creationId xmlns="" xmlns:a16="http://schemas.microsoft.com/office/drawing/2014/main" id="{DE73D38D-AAF6-43CC-BB69-459B3418B9B3}"/>
                  </a:ext>
                </a:extLst>
              </p:cNvPr>
              <p:cNvSpPr/>
              <p:nvPr/>
            </p:nvSpPr>
            <p:spPr>
              <a:xfrm>
                <a:off x="3146229" y="3803762"/>
                <a:ext cx="2396556" cy="614482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spcBef>
                    <a:spcPct val="0"/>
                  </a:spcBef>
                  <a:buNone/>
                </a:pPr>
                <a:r>
                  <a:rPr lang="es-DO" sz="1200" b="1" kern="1200" smtClean="0">
                    <a:solidFill>
                      <a:schemeClr val="tx1"/>
                    </a:solidFill>
                  </a:rPr>
                  <a:t>Etanol combustível de primera generación de </a:t>
                </a:r>
              </a:p>
              <a:p>
                <a:pPr marL="0" lvl="0" indent="0" algn="ctr" defTabSz="755650">
                  <a:spcBef>
                    <a:spcPct val="0"/>
                  </a:spcBef>
                  <a:buNone/>
                </a:pPr>
                <a:r>
                  <a:rPr lang="es-DO" sz="1200" b="1" kern="1200" smtClean="0">
                    <a:solidFill>
                      <a:schemeClr val="tx1"/>
                    </a:solidFill>
                  </a:rPr>
                  <a:t>caña-de-azúcar </a:t>
                </a:r>
                <a:endParaRPr lang="es-DO" sz="1200" b="1" kern="1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Agrupar 49">
            <a:extLst>
              <a:ext uri="{FF2B5EF4-FFF2-40B4-BE49-F238E27FC236}">
                <a16:creationId xmlns="" xmlns:a16="http://schemas.microsoft.com/office/drawing/2014/main" id="{A1401115-48B5-425C-952D-E0905D82E7AC}"/>
              </a:ext>
            </a:extLst>
          </p:cNvPr>
          <p:cNvGrpSpPr/>
          <p:nvPr/>
        </p:nvGrpSpPr>
        <p:grpSpPr>
          <a:xfrm>
            <a:off x="4711236" y="4852416"/>
            <a:ext cx="6678850" cy="1884207"/>
            <a:chOff x="1262923" y="4508807"/>
            <a:chExt cx="7244546" cy="1884207"/>
          </a:xfrm>
        </p:grpSpPr>
        <p:grpSp>
          <p:nvGrpSpPr>
            <p:cNvPr id="26" name="Agrupar 43">
              <a:extLst>
                <a:ext uri="{FF2B5EF4-FFF2-40B4-BE49-F238E27FC236}">
                  <a16:creationId xmlns="" xmlns:a16="http://schemas.microsoft.com/office/drawing/2014/main" id="{4A5453D9-EC8E-4BC7-AE3B-BB8E44592BE6}"/>
                </a:ext>
              </a:extLst>
            </p:cNvPr>
            <p:cNvGrpSpPr/>
            <p:nvPr/>
          </p:nvGrpSpPr>
          <p:grpSpPr>
            <a:xfrm>
              <a:off x="6085931" y="4875060"/>
              <a:ext cx="2421538" cy="1517954"/>
              <a:chOff x="6085931" y="4875060"/>
              <a:chExt cx="2421538" cy="1517954"/>
            </a:xfrm>
          </p:grpSpPr>
          <p:pic>
            <p:nvPicPr>
              <p:cNvPr id="33" name="Imagem 32">
                <a:extLst>
                  <a:ext uri="{FF2B5EF4-FFF2-40B4-BE49-F238E27FC236}">
                    <a16:creationId xmlns="" xmlns:a16="http://schemas.microsoft.com/office/drawing/2014/main" id="{4410FDAF-4BA5-4060-86BC-549455D08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085931" y="4875060"/>
                <a:ext cx="2421537" cy="925984"/>
              </a:xfrm>
              <a:prstGeom prst="rect">
                <a:avLst/>
              </a:prstGeom>
            </p:spPr>
          </p:pic>
          <p:sp>
            <p:nvSpPr>
              <p:cNvPr id="34" name="Forma Livre: Forma 38">
                <a:extLst>
                  <a:ext uri="{FF2B5EF4-FFF2-40B4-BE49-F238E27FC236}">
                    <a16:creationId xmlns="" xmlns:a16="http://schemas.microsoft.com/office/drawing/2014/main" id="{4DCBA2C5-FA6C-4F0F-AD21-69E56EFF6C2B}"/>
                  </a:ext>
                </a:extLst>
              </p:cNvPr>
              <p:cNvSpPr/>
              <p:nvPr/>
            </p:nvSpPr>
            <p:spPr>
              <a:xfrm>
                <a:off x="6094311" y="5807248"/>
                <a:ext cx="2413158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DO" sz="1200" b="1" kern="1200" dirty="0" smtClean="0">
                    <a:solidFill>
                      <a:schemeClr val="tx1"/>
                    </a:solidFill>
                  </a:rPr>
                  <a:t>Etanol combustible importado producido a partir de maíz</a:t>
                </a:r>
                <a:endParaRPr lang="es-DO" sz="12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Agrupar 44">
              <a:extLst>
                <a:ext uri="{FF2B5EF4-FFF2-40B4-BE49-F238E27FC236}">
                  <a16:creationId xmlns="" xmlns:a16="http://schemas.microsoft.com/office/drawing/2014/main" id="{F0C31B35-19C5-4BFF-96C2-B012F4F5FD5C}"/>
                </a:ext>
              </a:extLst>
            </p:cNvPr>
            <p:cNvGrpSpPr/>
            <p:nvPr/>
          </p:nvGrpSpPr>
          <p:grpSpPr>
            <a:xfrm>
              <a:off x="3644061" y="4677305"/>
              <a:ext cx="2460430" cy="1487392"/>
              <a:chOff x="3481125" y="4689856"/>
              <a:chExt cx="2460430" cy="1487392"/>
            </a:xfrm>
          </p:grpSpPr>
          <p:pic>
            <p:nvPicPr>
              <p:cNvPr id="31" name="Imagem 30">
                <a:extLst>
                  <a:ext uri="{FF2B5EF4-FFF2-40B4-BE49-F238E27FC236}">
                    <a16:creationId xmlns="" xmlns:a16="http://schemas.microsoft.com/office/drawing/2014/main" id="{84CCC8F3-CA62-476C-8730-869011C81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481125" y="4689856"/>
                <a:ext cx="2438591" cy="949135"/>
              </a:xfrm>
              <a:prstGeom prst="rect">
                <a:avLst/>
              </a:prstGeom>
            </p:spPr>
          </p:pic>
          <p:sp>
            <p:nvSpPr>
              <p:cNvPr id="32" name="Forma Livre: Forma 39">
                <a:extLst>
                  <a:ext uri="{FF2B5EF4-FFF2-40B4-BE49-F238E27FC236}">
                    <a16:creationId xmlns="" xmlns:a16="http://schemas.microsoft.com/office/drawing/2014/main" id="{CB1A5E97-E7DB-4AA5-8B66-D05FAC504842}"/>
                  </a:ext>
                </a:extLst>
              </p:cNvPr>
              <p:cNvSpPr/>
              <p:nvPr/>
            </p:nvSpPr>
            <p:spPr>
              <a:xfrm>
                <a:off x="3502965" y="5591482"/>
                <a:ext cx="2438590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DO" sz="1200" b="1" dirty="0" smtClean="0">
                    <a:solidFill>
                      <a:schemeClr val="tx1"/>
                    </a:solidFill>
                  </a:rPr>
                  <a:t>Etanol combustible de maíz</a:t>
                </a:r>
                <a:endParaRPr lang="es-DO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Agrupar 46">
              <a:extLst>
                <a:ext uri="{FF2B5EF4-FFF2-40B4-BE49-F238E27FC236}">
                  <a16:creationId xmlns="" xmlns:a16="http://schemas.microsoft.com/office/drawing/2014/main" id="{EFABC3D2-E07F-4DC7-9256-5973E31C609F}"/>
                </a:ext>
              </a:extLst>
            </p:cNvPr>
            <p:cNvGrpSpPr/>
            <p:nvPr/>
          </p:nvGrpSpPr>
          <p:grpSpPr>
            <a:xfrm>
              <a:off x="1262923" y="4508807"/>
              <a:ext cx="2461616" cy="1528663"/>
              <a:chOff x="1101436" y="4554050"/>
              <a:chExt cx="2461616" cy="1528663"/>
            </a:xfrm>
          </p:grpSpPr>
          <p:pic>
            <p:nvPicPr>
              <p:cNvPr id="29" name="Imagem 28">
                <a:extLst>
                  <a:ext uri="{FF2B5EF4-FFF2-40B4-BE49-F238E27FC236}">
                    <a16:creationId xmlns="" xmlns:a16="http://schemas.microsoft.com/office/drawing/2014/main" id="{7E878DB5-01A9-4167-BADA-AE7E60A56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01436" y="4554050"/>
                <a:ext cx="2461616" cy="949135"/>
              </a:xfrm>
              <a:prstGeom prst="rect">
                <a:avLst/>
              </a:prstGeom>
            </p:spPr>
          </p:pic>
          <p:sp>
            <p:nvSpPr>
              <p:cNvPr id="30" name="Forma Livre: Forma 40">
                <a:extLst>
                  <a:ext uri="{FF2B5EF4-FFF2-40B4-BE49-F238E27FC236}">
                    <a16:creationId xmlns="" xmlns:a16="http://schemas.microsoft.com/office/drawing/2014/main" id="{A106C50F-B988-4029-8C0A-15C633042DCC}"/>
                  </a:ext>
                </a:extLst>
              </p:cNvPr>
              <p:cNvSpPr/>
              <p:nvPr/>
            </p:nvSpPr>
            <p:spPr>
              <a:xfrm>
                <a:off x="1101436" y="5496947"/>
                <a:ext cx="2461616" cy="585766"/>
              </a:xfrm>
              <a:custGeom>
                <a:avLst/>
                <a:gdLst>
                  <a:gd name="connsiteX0" fmla="*/ 0 w 3124081"/>
                  <a:gd name="connsiteY0" fmla="*/ 0 h 1249632"/>
                  <a:gd name="connsiteX1" fmla="*/ 3124081 w 3124081"/>
                  <a:gd name="connsiteY1" fmla="*/ 0 h 1249632"/>
                  <a:gd name="connsiteX2" fmla="*/ 3124081 w 3124081"/>
                  <a:gd name="connsiteY2" fmla="*/ 1249632 h 1249632"/>
                  <a:gd name="connsiteX3" fmla="*/ 0 w 3124081"/>
                  <a:gd name="connsiteY3" fmla="*/ 1249632 h 1249632"/>
                  <a:gd name="connsiteX4" fmla="*/ 0 w 3124081"/>
                  <a:gd name="connsiteY4" fmla="*/ 0 h 124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4081" h="1249632">
                    <a:moveTo>
                      <a:pt x="0" y="0"/>
                    </a:moveTo>
                    <a:lnTo>
                      <a:pt x="3124081" y="0"/>
                    </a:lnTo>
                    <a:lnTo>
                      <a:pt x="3124081" y="1249632"/>
                    </a:lnTo>
                    <a:lnTo>
                      <a:pt x="0" y="1249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68009" tIns="22670" rIns="22670" bIns="226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DO" sz="1200" b="1" kern="1200" dirty="0" smtClean="0">
                    <a:solidFill>
                      <a:schemeClr val="tx1"/>
                    </a:solidFill>
                  </a:rPr>
                  <a:t>Etanol combustible de azúcar o maíz (maíz “</a:t>
                </a:r>
                <a:r>
                  <a:rPr lang="es-DO" sz="1200" b="1" kern="1200" dirty="0" err="1" smtClean="0">
                    <a:solidFill>
                      <a:schemeClr val="tx1"/>
                    </a:solidFill>
                  </a:rPr>
                  <a:t>flex</a:t>
                </a:r>
                <a:r>
                  <a:rPr lang="es-DO" sz="1200" b="1" kern="1200" dirty="0" smtClean="0">
                    <a:solidFill>
                      <a:schemeClr val="tx1"/>
                    </a:solidFill>
                  </a:rPr>
                  <a:t>”)</a:t>
                </a:r>
                <a:endParaRPr lang="es-DO" sz="12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56061CFB-4251-4F3C-A0A9-3699C88EAFB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0063" y="3136648"/>
            <a:ext cx="2168133" cy="182336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</p:pic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97A474B3-8709-4FB7-811F-06A61D3344A2}"/>
              </a:ext>
            </a:extLst>
          </p:cNvPr>
          <p:cNvSpPr txBox="1"/>
          <p:nvPr/>
        </p:nvSpPr>
        <p:spPr>
          <a:xfrm>
            <a:off x="7904747" y="1519998"/>
            <a:ext cx="401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Rutas </a:t>
            </a:r>
            <a:r>
              <a:rPr lang="es-DO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de producción de biocombustibles aptas a obtener el Certificado de Producción Eficiente de Biocombustibles</a:t>
            </a:r>
            <a:endParaRPr lang="es-DO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E4BB2CB7-5671-4400-997C-36AA3F515246}"/>
              </a:ext>
            </a:extLst>
          </p:cNvPr>
          <p:cNvSpPr txBox="1"/>
          <p:nvPr/>
        </p:nvSpPr>
        <p:spPr>
          <a:xfrm>
            <a:off x="370512" y="5379367"/>
            <a:ext cx="258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Posibilitad de Inclusión de </a:t>
            </a:r>
            <a:r>
              <a:rPr lang="es-DO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Nuevas Rutas </a:t>
            </a:r>
            <a:endParaRPr lang="es-DO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xmlns="" id="{B8949E22-831A-4EBC-A882-FB6B12B70A04}"/>
              </a:ext>
            </a:extLst>
          </p:cNvPr>
          <p:cNvSpPr/>
          <p:nvPr/>
        </p:nvSpPr>
        <p:spPr>
          <a:xfrm>
            <a:off x="4020698" y="1361278"/>
            <a:ext cx="7971183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Presentación sobre la utilización de los biocombustibles por país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Biodiesel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Etanol </a:t>
            </a: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(anhidro e hidratado)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Biogás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Otros </a:t>
            </a:r>
            <a:r>
              <a:rPr lang="es-DO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DO" sz="2000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BioEBTE</a:t>
            </a: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HVO, …)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Presentación de los procedimientos de </a:t>
            </a:r>
            <a:r>
              <a:rPr lang="es-DO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procesamiento </a:t>
            </a:r>
            <a:r>
              <a:rPr lang="es-DO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de los biocombustibles y de los datos de producción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Capacidad de producción (número de plantas y capacidad)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Producción efectiva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Consumo y comercialización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Consumo interno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Importaciones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Exportaciones</a:t>
            </a:r>
            <a:endParaRPr lang="es-DO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763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ACTUALIZACIÓN DEL BENCHMARKING ESTADÍSTICO</a:t>
            </a:r>
            <a:endParaRPr lang="pt-BR" sz="2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2197" y="1145271"/>
            <a:ext cx="3895725" cy="5553075"/>
            <a:chOff x="142197" y="1145271"/>
            <a:chExt cx="3895725" cy="5553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97" y="1145271"/>
              <a:ext cx="3895725" cy="555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ângulo 2"/>
            <p:cNvSpPr/>
            <p:nvPr/>
          </p:nvSpPr>
          <p:spPr>
            <a:xfrm>
              <a:off x="212184" y="1200425"/>
              <a:ext cx="3734280" cy="539656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406667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86515747"/>
              </p:ext>
            </p:extLst>
          </p:nvPr>
        </p:nvGraphicFramePr>
        <p:xfrm>
          <a:off x="193111" y="1192696"/>
          <a:ext cx="11065295" cy="492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58201" y="292100"/>
            <a:ext cx="8444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ACTUALIZACIÓN DEL BENCHMARKING ESTADÍSTICO 2019</a:t>
            </a:r>
            <a:endParaRPr lang="es-DO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60799" y="1117601"/>
            <a:ext cx="3817255" cy="134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24512" y="2452911"/>
            <a:ext cx="7590971" cy="11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6112" y="2510967"/>
            <a:ext cx="3672117" cy="25816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911583" y="4862286"/>
            <a:ext cx="3672117" cy="11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699822" y="3570519"/>
            <a:ext cx="3672117" cy="13116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1302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337895" y="52070"/>
            <a:ext cx="5882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PLAN DE ACCIÓN PROPUESTO PARA EL</a:t>
            </a:r>
          </a:p>
          <a:p>
            <a:r>
              <a:rPr lang="es-DO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GTB PARA EL PERÍODO 2021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6 Diagrama"/>
          <p:cNvGraphicFramePr/>
          <p:nvPr>
            <p:extLst>
              <p:ext uri="{D42A27DB-BD31-4B8C-83A1-F6EECF244321}">
                <p14:modId xmlns="" xmlns:p14="http://schemas.microsoft.com/office/powerpoint/2010/main" val="3676690122"/>
              </p:ext>
            </p:extLst>
          </p:nvPr>
        </p:nvGraphicFramePr>
        <p:xfrm>
          <a:off x="2207569" y="1669256"/>
          <a:ext cx="79208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5500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B8949E22-831A-4EBC-A882-FB6B12B70A04}"/>
              </a:ext>
            </a:extLst>
          </p:cNvPr>
          <p:cNvSpPr/>
          <p:nvPr/>
        </p:nvSpPr>
        <p:spPr>
          <a:xfrm>
            <a:off x="319314" y="1255205"/>
            <a:ext cx="110889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N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ecesidad 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de participación de los reguladores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Envío de datos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Contribución con textos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Actualización de los miembros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Complementación de datos para los informes de 2020</a:t>
            </a:r>
            <a:endParaRPr lang="es-ES" sz="2400" dirty="0" smtClean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Plazo para el envío de datos e informaciones para los países que todavía desean participar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Mayor participación de los miembros del 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GTB para 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la elaboración de los informes de 2021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endParaRPr lang="es-ES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endParaRPr lang="es-ES" sz="2400" dirty="0" smtClean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ES" sz="2400" dirty="0" smtClean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460" y="326964"/>
            <a:ext cx="7401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ES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CONSIDERACIONES FINALES Y PRÓXIMOS PASOS</a:t>
            </a:r>
            <a:endParaRPr lang="es-PE" sz="2800" dirty="0" smtClean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64E660A-1703-428E-80DF-F1D4DA7DFC31}"/>
              </a:ext>
            </a:extLst>
          </p:cNvPr>
          <p:cNvSpPr txBox="1"/>
          <p:nvPr/>
        </p:nvSpPr>
        <p:spPr>
          <a:xfrm>
            <a:off x="5430977" y="4911276"/>
            <a:ext cx="3376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Melissa Cristina </a:t>
            </a:r>
            <a:r>
              <a:rPr lang="es-ES_tradnl" sz="2800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Mathias</a:t>
            </a:r>
            <a:endParaRPr lang="es-ES_tradnl" sz="28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Asesora de Director</a:t>
            </a:r>
            <a:endParaRPr lang="es-ES_tradnl" sz="28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xmlns="" id="{E034EEFC-9B21-48D0-99BC-F1B7819A359A}"/>
              </a:ext>
            </a:extLst>
          </p:cNvPr>
          <p:cNvSpPr txBox="1"/>
          <p:nvPr/>
        </p:nvSpPr>
        <p:spPr>
          <a:xfrm>
            <a:off x="6296380" y="2910061"/>
            <a:ext cx="338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Muchas</a:t>
            </a: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000" b="1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gracias</a:t>
            </a: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por </a:t>
            </a:r>
            <a:r>
              <a:rPr lang="pt-BR" sz="2000" b="1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su</a:t>
            </a:r>
            <a:r>
              <a:rPr lang="pt-BR" sz="20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000" b="1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atención</a:t>
            </a:r>
            <a:endParaRPr lang="pt-BR" sz="2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08" y="3484699"/>
            <a:ext cx="2869562" cy="1327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080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xmlns="" id="{B8949E22-831A-4EBC-A882-FB6B12B70A04}"/>
              </a:ext>
            </a:extLst>
          </p:cNvPr>
          <p:cNvSpPr/>
          <p:nvPr/>
        </p:nvSpPr>
        <p:spPr>
          <a:xfrm>
            <a:off x="3909060" y="2350481"/>
            <a:ext cx="76695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Composición del </a:t>
            </a: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Grupo de Trabajo de Biocombustibles (GTB)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Acciones 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realizadas desde la última Asamblea General</a:t>
            </a:r>
            <a:endParaRPr lang="es-ES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Propuesta </a:t>
            </a: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de Plan de Acción 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2021</a:t>
            </a: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 para el Grupo de Trabajo de </a:t>
            </a: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Biocombustibles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Consideraciones Finales y Próximos Pasos</a:t>
            </a:r>
            <a:endParaRPr lang="es-PE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9982170" y="142367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INDICE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67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86515747"/>
              </p:ext>
            </p:extLst>
          </p:nvPr>
        </p:nvGraphicFramePr>
        <p:xfrm>
          <a:off x="193111" y="1192696"/>
          <a:ext cx="11065295" cy="492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58201" y="292100"/>
            <a:ext cx="9294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COMPOSICIÓN DE GRUPO DE TRABAJO DE BIOCOMBUSTIBLES</a:t>
            </a:r>
            <a:endParaRPr lang="es-DO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17035" y="6033414"/>
            <a:ext cx="8676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spcBef>
                <a:spcPts val="600"/>
              </a:spcBef>
              <a:buClr>
                <a:srgbClr val="006AAF"/>
              </a:buClr>
              <a:defRPr/>
            </a:pPr>
            <a:r>
              <a:rPr lang="es-DO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Coordinador </a:t>
            </a: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 GTB:  José </a:t>
            </a:r>
            <a:r>
              <a:rPr lang="es-DO" sz="2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Cesário</a:t>
            </a: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DO" sz="2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Cecchi</a:t>
            </a: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es-DO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ANP)</a:t>
            </a:r>
          </a:p>
          <a:p>
            <a:pPr lvl="1" algn="r">
              <a:spcBef>
                <a:spcPts val="600"/>
              </a:spcBef>
              <a:buClr>
                <a:srgbClr val="006AAF"/>
              </a:buClr>
              <a:defRPr/>
            </a:pPr>
            <a:r>
              <a:rPr lang="es-DO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Asesora </a:t>
            </a: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 Coordinador: Melissa Cristina </a:t>
            </a:r>
            <a:r>
              <a:rPr lang="es-DO" sz="2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Mathias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1302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337895" y="52070"/>
            <a:ext cx="6816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PLAN DE ACCIÓN DEL GBT APROBADO </a:t>
            </a:r>
            <a:br>
              <a:rPr lang="es-DO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</a:br>
            <a:r>
              <a:rPr lang="es-DO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EN LA ASAMBLEA GENERAL DE ARIAE EN 2019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6 Diagrama"/>
          <p:cNvGraphicFramePr/>
          <p:nvPr>
            <p:extLst>
              <p:ext uri="{D42A27DB-BD31-4B8C-83A1-F6EECF244321}">
                <p14:modId xmlns="" xmlns:p14="http://schemas.microsoft.com/office/powerpoint/2010/main" val="3676690122"/>
              </p:ext>
            </p:extLst>
          </p:nvPr>
        </p:nvGraphicFramePr>
        <p:xfrm>
          <a:off x="2207569" y="1669256"/>
          <a:ext cx="79208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0074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793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ANALISIS DE LOS MERCADOS DE BIOCOMBUSTIBLES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9612" y="1242065"/>
            <a:ext cx="3734280" cy="53965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146"/>
          <a:stretch>
            <a:fillRect/>
          </a:stretch>
        </p:blipFill>
        <p:spPr bwMode="auto">
          <a:xfrm>
            <a:off x="184451" y="1258395"/>
            <a:ext cx="3708000" cy="53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10">
            <a:extLst>
              <a:ext uri="{FF2B5EF4-FFF2-40B4-BE49-F238E27FC236}">
                <a16:creationId xmlns:a16="http://schemas.microsoft.com/office/drawing/2014/main" xmlns="" id="{B8949E22-831A-4EBC-A882-FB6B12B70A04}"/>
              </a:ext>
            </a:extLst>
          </p:cNvPr>
          <p:cNvSpPr/>
          <p:nvPr/>
        </p:nvSpPr>
        <p:spPr>
          <a:xfrm>
            <a:off x="3962400" y="1251293"/>
            <a:ext cx="783771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Motivaciones para la utilización de biocombustibles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Reducción de la dependencia energética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Aspectos ambientales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Desarrollo rural </a:t>
            </a:r>
            <a:endParaRPr lang="es-DO" sz="20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Estructura del mercado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Agentes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Organización de la industria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Funcionamiento del mercado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Reglas de funcionamiento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Comercialización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¿Existencia de subsidios?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¿Subastas?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Desafíos para el desarrollo del mercado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Precios relativos con derivados de petróleo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Eliminación </a:t>
            </a: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subsidios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Tendencia </a:t>
            </a:r>
            <a:r>
              <a:rPr lang="es-DO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electrificación de la flota de autos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endParaRPr lang="es-DO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67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443770135"/>
              </p:ext>
            </p:extLst>
          </p:nvPr>
        </p:nvGraphicFramePr>
        <p:xfrm>
          <a:off x="193111" y="1232452"/>
          <a:ext cx="11065295" cy="492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3844237" y="1152939"/>
            <a:ext cx="3759197" cy="25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551322" y="2471058"/>
            <a:ext cx="3759197" cy="12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13019" y="3744690"/>
            <a:ext cx="3759197" cy="113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832171" y="4949687"/>
            <a:ext cx="3759197" cy="1454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46380"/>
            <a:ext cx="794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ANALISIS DE LOS MERCADOS DE BIOCOMBUSTIBLES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9383" y="1305339"/>
            <a:ext cx="3759197" cy="1205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8662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46380"/>
            <a:ext cx="3572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EJEMPLO: COSTA  RICA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wp="http://schemas.openxmlformats.org/drawingml/2006/wordprocessingDrawing" xmlns:ve="http://schemas.openxmlformats.org/markup-compatibility/2006" xmlns:m="http://schemas.openxmlformats.org/officeDocument/2006/math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 l="18484" t="17725" r="16048" b="12187"/>
          <a:stretch>
            <a:fillRect/>
          </a:stretch>
        </p:blipFill>
        <p:spPr bwMode="auto">
          <a:xfrm>
            <a:off x="1799772" y="1277257"/>
            <a:ext cx="7982852" cy="470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Caixa de Texto 58"/>
          <p:cNvSpPr txBox="1">
            <a:spLocks noChangeArrowheads="1"/>
          </p:cNvSpPr>
          <p:nvPr/>
        </p:nvSpPr>
        <p:spPr bwMode="auto">
          <a:xfrm>
            <a:off x="3766457" y="6025470"/>
            <a:ext cx="5124450" cy="3905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Consumo de energía comercial por fuente, 2017.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Fuente: MINAE, Balance Energético, 2017.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46380"/>
            <a:ext cx="3572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EJEMPLO: COSTA  RICA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m="http://schemas.openxmlformats.org/officeDocument/2006/math" xmlns:ve="http://schemas.openxmlformats.org/markup-compatibility/2006" xmlns:wp="http://schemas.openxmlformats.org/drawingml/2006/wordprocessingDrawing" val="0"/>
              </a:ext>
            </a:extLst>
          </a:blip>
          <a:srcRect/>
          <a:stretch>
            <a:fillRect/>
          </a:stretch>
        </p:blipFill>
        <p:spPr bwMode="auto">
          <a:xfrm>
            <a:off x="1132116" y="1161143"/>
            <a:ext cx="9202056" cy="4615543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Caixa de Texto 57"/>
          <p:cNvSpPr txBox="1">
            <a:spLocks noChangeArrowheads="1"/>
          </p:cNvSpPr>
          <p:nvPr/>
        </p:nvSpPr>
        <p:spPr bwMode="auto">
          <a:xfrm>
            <a:off x="1669143" y="5891440"/>
            <a:ext cx="8200571" cy="676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Exportaciones e importaciones de etanol de Costa Rica por año, </a:t>
            </a:r>
            <a:b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s-P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periodo 2007-2018.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71E649-BEB0-491E-8A4E-A31B1D3B070B}"/>
              </a:ext>
            </a:extLst>
          </p:cNvPr>
          <p:cNvSpPr txBox="1"/>
          <p:nvPr/>
        </p:nvSpPr>
        <p:spPr>
          <a:xfrm>
            <a:off x="193111" y="246380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EJEMPLO: PERÚ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19081" y="1132116"/>
            <a:ext cx="7271657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Estructura del 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mercado del Diesel B5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upo 34"/>
          <p:cNvGrpSpPr>
            <a:grpSpLocks/>
          </p:cNvGrpSpPr>
          <p:nvPr/>
        </p:nvGrpSpPr>
        <p:grpSpPr bwMode="auto">
          <a:xfrm>
            <a:off x="1523076" y="1934501"/>
            <a:ext cx="8680450" cy="3973513"/>
            <a:chOff x="0" y="0"/>
            <a:chExt cx="39209" cy="27944"/>
          </a:xfrm>
        </p:grpSpPr>
        <p:sp>
          <p:nvSpPr>
            <p:cNvPr id="5" name="Flecha izquierda y derecha 5"/>
            <p:cNvSpPr>
              <a:spLocks noChangeArrowheads="1"/>
            </p:cNvSpPr>
            <p:nvPr/>
          </p:nvSpPr>
          <p:spPr bwMode="auto">
            <a:xfrm>
              <a:off x="12801" y="5120"/>
              <a:ext cx="13167" cy="5633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5B9BD5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BIODIESEL B100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ángulo redondeado 8"/>
            <p:cNvSpPr>
              <a:spLocks noChangeArrowheads="1"/>
            </p:cNvSpPr>
            <p:nvPr/>
          </p:nvSpPr>
          <p:spPr bwMode="auto">
            <a:xfrm>
              <a:off x="0" y="73"/>
              <a:ext cx="12582" cy="3438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OFERTA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ángulo redondeado 9"/>
            <p:cNvSpPr>
              <a:spLocks noChangeArrowheads="1"/>
            </p:cNvSpPr>
            <p:nvPr/>
          </p:nvSpPr>
          <p:spPr bwMode="auto">
            <a:xfrm>
              <a:off x="26261" y="0"/>
              <a:ext cx="12579" cy="3435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DEMANDA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ángulo redondeado 10"/>
            <p:cNvSpPr>
              <a:spLocks noChangeArrowheads="1"/>
            </p:cNvSpPr>
            <p:nvPr/>
          </p:nvSpPr>
          <p:spPr bwMode="auto">
            <a:xfrm>
              <a:off x="585" y="4462"/>
              <a:ext cx="11411" cy="2705"/>
            </a:xfrm>
            <a:prstGeom prst="roundRect">
              <a:avLst>
                <a:gd name="adj" fmla="val 16667"/>
              </a:avLst>
            </a:prstGeom>
            <a:solidFill>
              <a:srgbClr val="823B0B"/>
            </a:solidFill>
            <a:ln w="12700">
              <a:solidFill>
                <a:srgbClr val="823B0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Productores Locales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ángulo redondeado 12"/>
            <p:cNvSpPr>
              <a:spLocks noChangeArrowheads="1"/>
            </p:cNvSpPr>
            <p:nvPr/>
          </p:nvSpPr>
          <p:spPr bwMode="auto">
            <a:xfrm>
              <a:off x="658" y="8558"/>
              <a:ext cx="11338" cy="2707"/>
            </a:xfrm>
            <a:prstGeom prst="roundRect">
              <a:avLst>
                <a:gd name="adj" fmla="val 16667"/>
              </a:avLst>
            </a:prstGeom>
            <a:solidFill>
              <a:srgbClr val="823B0B"/>
            </a:solidFill>
            <a:ln w="12700">
              <a:solidFill>
                <a:srgbClr val="823B0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Importadores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ángulo redondeado 13"/>
            <p:cNvSpPr>
              <a:spLocks noChangeArrowheads="1"/>
            </p:cNvSpPr>
            <p:nvPr/>
          </p:nvSpPr>
          <p:spPr bwMode="auto">
            <a:xfrm>
              <a:off x="26919" y="6583"/>
              <a:ext cx="11338" cy="2707"/>
            </a:xfrm>
            <a:prstGeom prst="roundRect">
              <a:avLst>
                <a:gd name="adj" fmla="val 16667"/>
              </a:avLst>
            </a:prstGeom>
            <a:solidFill>
              <a:srgbClr val="375623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Refinerías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lecha izquierda y derecha 14"/>
            <p:cNvSpPr>
              <a:spLocks noChangeArrowheads="1"/>
            </p:cNvSpPr>
            <p:nvPr/>
          </p:nvSpPr>
          <p:spPr bwMode="auto">
            <a:xfrm>
              <a:off x="13094" y="14703"/>
              <a:ext cx="13167" cy="5633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5B9BD5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DIESEL B5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ángulo redondeado 15"/>
            <p:cNvSpPr>
              <a:spLocks noChangeArrowheads="1"/>
            </p:cNvSpPr>
            <p:nvPr/>
          </p:nvSpPr>
          <p:spPr bwMode="auto">
            <a:xfrm>
              <a:off x="804" y="14484"/>
              <a:ext cx="11338" cy="2706"/>
            </a:xfrm>
            <a:prstGeom prst="roundRect">
              <a:avLst>
                <a:gd name="adj" fmla="val 16667"/>
              </a:avLst>
            </a:prstGeom>
            <a:solidFill>
              <a:srgbClr val="823B0B"/>
            </a:solidFill>
            <a:ln w="12700">
              <a:solidFill>
                <a:srgbClr val="823B0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Refinerías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ángulo redondeado 16"/>
            <p:cNvSpPr>
              <a:spLocks noChangeArrowheads="1"/>
            </p:cNvSpPr>
            <p:nvPr/>
          </p:nvSpPr>
          <p:spPr bwMode="auto">
            <a:xfrm>
              <a:off x="804" y="17849"/>
              <a:ext cx="11338" cy="4023"/>
            </a:xfrm>
            <a:prstGeom prst="roundRect">
              <a:avLst>
                <a:gd name="adj" fmla="val 16667"/>
              </a:avLst>
            </a:prstGeom>
            <a:solidFill>
              <a:srgbClr val="823B0B"/>
            </a:solidFill>
            <a:ln w="12700">
              <a:solidFill>
                <a:srgbClr val="823B0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Distribuidores Mayoristas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ángulo redondeado 17"/>
            <p:cNvSpPr>
              <a:spLocks noChangeArrowheads="1"/>
            </p:cNvSpPr>
            <p:nvPr/>
          </p:nvSpPr>
          <p:spPr bwMode="auto">
            <a:xfrm>
              <a:off x="27066" y="14630"/>
              <a:ext cx="12143" cy="2705"/>
            </a:xfrm>
            <a:prstGeom prst="roundRect">
              <a:avLst>
                <a:gd name="adj" fmla="val 16667"/>
              </a:avLst>
            </a:prstGeom>
            <a:solidFill>
              <a:srgbClr val="375623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Consumidores</a:t>
              </a: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Directos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ángulo redondeado 18"/>
            <p:cNvSpPr>
              <a:spLocks noChangeArrowheads="1"/>
            </p:cNvSpPr>
            <p:nvPr/>
          </p:nvSpPr>
          <p:spPr bwMode="auto">
            <a:xfrm>
              <a:off x="27272" y="17908"/>
              <a:ext cx="11924" cy="3960"/>
            </a:xfrm>
            <a:prstGeom prst="roundRect">
              <a:avLst>
                <a:gd name="adj" fmla="val 16667"/>
              </a:avLst>
            </a:prstGeom>
            <a:solidFill>
              <a:srgbClr val="375623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Estaciones de Servicio y Grifos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ángulo redondeado 19"/>
            <p:cNvSpPr>
              <a:spLocks noChangeArrowheads="1"/>
            </p:cNvSpPr>
            <p:nvPr/>
          </p:nvSpPr>
          <p:spPr bwMode="auto">
            <a:xfrm>
              <a:off x="27858" y="25237"/>
              <a:ext cx="11338" cy="2707"/>
            </a:xfrm>
            <a:prstGeom prst="roundRect">
              <a:avLst>
                <a:gd name="adj" fmla="val 16667"/>
              </a:avLst>
            </a:prstGeom>
            <a:solidFill>
              <a:srgbClr val="375623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Usuarios Finales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lecha abajo 20"/>
            <p:cNvSpPr>
              <a:spLocks noChangeArrowheads="1"/>
            </p:cNvSpPr>
            <p:nvPr/>
          </p:nvSpPr>
          <p:spPr bwMode="auto">
            <a:xfrm>
              <a:off x="31674" y="22165"/>
              <a:ext cx="3146" cy="285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472C4"/>
            </a:solidFill>
            <a:ln w="12700">
              <a:solidFill>
                <a:srgbClr val="1F376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</TotalTime>
  <Words>851</Words>
  <Application>Microsoft Office PowerPoint</Application>
  <PresentationFormat>Personalizar</PresentationFormat>
  <Paragraphs>147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Tema do Office</vt:lpstr>
      <vt:lpstr>Personalizar design</vt:lpstr>
      <vt:lpstr>1_Personalizar design</vt:lpstr>
      <vt:lpstr>2_Personalizar design</vt:lpstr>
      <vt:lpstr>3_Personalizar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Melissa</cp:lastModifiedBy>
  <cp:revision>74</cp:revision>
  <dcterms:created xsi:type="dcterms:W3CDTF">2019-04-16T13:01:57Z</dcterms:created>
  <dcterms:modified xsi:type="dcterms:W3CDTF">2020-12-08T21:13:36Z</dcterms:modified>
</cp:coreProperties>
</file>