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9"/>
  </p:notesMasterIdLst>
  <p:sldIdLst>
    <p:sldId id="261" r:id="rId6"/>
    <p:sldId id="264" r:id="rId7"/>
    <p:sldId id="29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4689"/>
  </p:normalViewPr>
  <p:slideViewPr>
    <p:cSldViewPr snapToGrid="0" showGuides="1">
      <p:cViewPr varScale="1">
        <p:scale>
          <a:sx n="146" d="100"/>
          <a:sy n="146" d="100"/>
        </p:scale>
        <p:origin x="760" y="176"/>
      </p:cViewPr>
      <p:guideLst>
        <p:guide orient="horz" pos="1661"/>
        <p:guide pos="2298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FE798-0D2D-8545-B7C9-576694465E5D}" type="datetimeFigureOut">
              <a:rPr lang="es-MX" smtClean="0"/>
              <a:t>09/12/20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99EB9-A197-AC45-9A6E-41AFD2E841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16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FE329A-76A9-47C5-98C3-06ABBBAC2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7" y="322294"/>
            <a:ext cx="4329163" cy="14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34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58294" y="4648200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552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6500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FDBDED-FAF7-4E68-AFFA-45554B47FA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3593171" y="2350449"/>
            <a:ext cx="539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Grupo de </a:t>
            </a:r>
            <a:r>
              <a:rPr lang="pt-BR" sz="4000" dirty="0" err="1">
                <a:solidFill>
                  <a:srgbClr val="006AAF"/>
                </a:solidFill>
                <a:latin typeface="Arial Narrow" panose="020B0606020202030204" pitchFamily="34" charset="0"/>
              </a:rPr>
              <a:t>Trabajo</a:t>
            </a:r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 </a:t>
            </a:r>
            <a:r>
              <a:rPr lang="pt-BR" sz="4000" dirty="0" err="1">
                <a:solidFill>
                  <a:srgbClr val="006AAF"/>
                </a:solidFill>
                <a:latin typeface="Arial Narrow" panose="020B0606020202030204" pitchFamily="34" charset="0"/>
              </a:rPr>
              <a:t>Upstream</a:t>
            </a:r>
            <a:endParaRPr lang="pt-BR" sz="40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E297-9EC8-4665-A27C-BB0BDABA5855}"/>
              </a:ext>
            </a:extLst>
          </p:cNvPr>
          <p:cNvSpPr txBox="1"/>
          <p:nvPr/>
        </p:nvSpPr>
        <p:spPr>
          <a:xfrm>
            <a:off x="4060298" y="4153608"/>
            <a:ext cx="5740193" cy="461665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México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1A85ED-175D-4318-B791-3EFA41556F2B}"/>
              </a:ext>
            </a:extLst>
          </p:cNvPr>
          <p:cNvSpPr txBox="1"/>
          <p:nvPr/>
        </p:nvSpPr>
        <p:spPr>
          <a:xfrm>
            <a:off x="685175" y="6493326"/>
            <a:ext cx="2248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yriad Pro" panose="020B0503030403020204" pitchFamily="34" charset="0"/>
              </a:rPr>
              <a:t>Fecha 7 de mayo de 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34EEFC-9B21-48D0-99BC-F1B7819A359A}"/>
              </a:ext>
            </a:extLst>
          </p:cNvPr>
          <p:cNvSpPr txBox="1"/>
          <p:nvPr/>
        </p:nvSpPr>
        <p:spPr>
          <a:xfrm>
            <a:off x="8165782" y="5857393"/>
            <a:ext cx="3328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Ramón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Antonio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Massieu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Arrojo</a:t>
            </a:r>
          </a:p>
          <a:p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Titular de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la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Unidad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Jurídica</a:t>
            </a:r>
          </a:p>
          <a:p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Representante grupo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Upstream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B49EECC-C83F-4D2D-827A-032A8CB7C283}"/>
              </a:ext>
            </a:extLst>
          </p:cNvPr>
          <p:cNvSpPr/>
          <p:nvPr/>
        </p:nvSpPr>
        <p:spPr>
          <a:xfrm>
            <a:off x="6306277" y="5915057"/>
            <a:ext cx="1476893" cy="650222"/>
          </a:xfrm>
          <a:prstGeom prst="roundRect">
            <a:avLst/>
          </a:prstGeom>
          <a:solidFill>
            <a:schemeClr val="bg1"/>
          </a:solidFill>
          <a:ln>
            <a:solidFill>
              <a:srgbClr val="005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47051E-0434-43B5-93C7-CC8C2D4E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26" y="6071869"/>
            <a:ext cx="1272395" cy="3365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2D7FFF-E62D-3440-9A4A-45E476CF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53" y="5072950"/>
            <a:ext cx="1755739" cy="17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523731" y="1676111"/>
            <a:ext cx="9890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Reforma energética y cambio de paradigma	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Sector de Hidrocarburos (</a:t>
            </a:r>
            <a:r>
              <a:rPr lang="es-ES" sz="2400" dirty="0" err="1">
                <a:solidFill>
                  <a:srgbClr val="006AAF"/>
                </a:solidFill>
                <a:latin typeface="Arial Narrow" panose="020B0606020202030204" pitchFamily="34" charset="0"/>
              </a:rPr>
              <a:t>upstream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Sector eléctrico	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Gas Natural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Petrolíferos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96063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4E660A-1703-428E-80DF-F1D4DA7DFC31}"/>
              </a:ext>
            </a:extLst>
          </p:cNvPr>
          <p:cNvSpPr txBox="1"/>
          <p:nvPr/>
        </p:nvSpPr>
        <p:spPr>
          <a:xfrm>
            <a:off x="5430977" y="4911276"/>
            <a:ext cx="4558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Ramón </a:t>
            </a:r>
            <a:r>
              <a:rPr lang="pt-BR" sz="28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Antonio</a:t>
            </a: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8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Massieu</a:t>
            </a: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Arrojo</a:t>
            </a:r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E034EEFC-9B21-48D0-99BC-F1B7819A359A}"/>
              </a:ext>
            </a:extLst>
          </p:cNvPr>
          <p:cNvSpPr txBox="1"/>
          <p:nvPr/>
        </p:nvSpPr>
        <p:spPr>
          <a:xfrm>
            <a:off x="6296380" y="2910061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Muchas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gracias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por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su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atención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081C8A-6E07-CA4A-A362-25E7C406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37" y="3232854"/>
            <a:ext cx="1755739" cy="17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52</Words>
  <Application>Microsoft Macintosh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Calibri</vt:lpstr>
      <vt:lpstr>Myriad Pro</vt:lpstr>
      <vt:lpstr>Tema do Office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Ramon Antonio Massieu Arrojo</cp:lastModifiedBy>
  <cp:revision>43</cp:revision>
  <dcterms:created xsi:type="dcterms:W3CDTF">2019-04-16T13:01:57Z</dcterms:created>
  <dcterms:modified xsi:type="dcterms:W3CDTF">2020-12-10T01:06:51Z</dcterms:modified>
</cp:coreProperties>
</file>