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68" r:id="rId2"/>
  </p:sldMasterIdLst>
  <p:notesMasterIdLst>
    <p:notesMasterId r:id="rId22"/>
  </p:notesMasterIdLst>
  <p:sldIdLst>
    <p:sldId id="419" r:id="rId3"/>
    <p:sldId id="487" r:id="rId4"/>
    <p:sldId id="517" r:id="rId5"/>
    <p:sldId id="477" r:id="rId6"/>
    <p:sldId id="537" r:id="rId7"/>
    <p:sldId id="527" r:id="rId8"/>
    <p:sldId id="545" r:id="rId9"/>
    <p:sldId id="686" r:id="rId10"/>
    <p:sldId id="687" r:id="rId11"/>
    <p:sldId id="688" r:id="rId12"/>
    <p:sldId id="689" r:id="rId13"/>
    <p:sldId id="690" r:id="rId14"/>
    <p:sldId id="691" r:id="rId15"/>
    <p:sldId id="692" r:id="rId16"/>
    <p:sldId id="693" r:id="rId17"/>
    <p:sldId id="694" r:id="rId18"/>
    <p:sldId id="695" r:id="rId19"/>
    <p:sldId id="696" r:id="rId20"/>
    <p:sldId id="697"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5">
          <p15:clr>
            <a:srgbClr val="A4A3A4"/>
          </p15:clr>
        </p15:guide>
        <p15:guide id="2" pos="28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Mellado Rebolledo"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E01"/>
    <a:srgbClr val="E4BB0D"/>
    <a:srgbClr val="D0E3EA"/>
    <a:srgbClr val="E9F1F5"/>
    <a:srgbClr val="FFCC00"/>
    <a:srgbClr val="00CC99"/>
    <a:srgbClr val="B6DC21"/>
    <a:srgbClr val="FF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0" autoAdjust="0"/>
    <p:restoredTop sz="86369" autoAdjust="0"/>
  </p:normalViewPr>
  <p:slideViewPr>
    <p:cSldViewPr snapToGrid="0" snapToObjects="1" showGuides="1">
      <p:cViewPr varScale="1">
        <p:scale>
          <a:sx n="71" d="100"/>
          <a:sy n="71" d="100"/>
        </p:scale>
        <p:origin x="1734" y="66"/>
      </p:cViewPr>
      <p:guideLst>
        <p:guide orient="horz" pos="1475"/>
        <p:guide pos="2875"/>
      </p:guideLst>
    </p:cSldViewPr>
  </p:slideViewPr>
  <p:outlineViewPr>
    <p:cViewPr>
      <p:scale>
        <a:sx n="33" d="100"/>
        <a:sy n="33" d="100"/>
      </p:scale>
      <p:origin x="0" y="2388"/>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3C959-7D44-4584-A27D-D6BECC926E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28168EC2-5FDD-45F6-8C92-9140A32F5769}">
      <dgm:prSet phldrT="[Texto]"/>
      <dgm:spPr/>
      <dgm:t>
        <a:bodyPr/>
        <a:lstStyle/>
        <a:p>
          <a:r>
            <a:rPr lang="es-CL" dirty="0" err="1"/>
            <a:t>DiMER</a:t>
          </a:r>
          <a:r>
            <a:rPr lang="es-CL" dirty="0"/>
            <a:t> </a:t>
          </a:r>
          <a:r>
            <a:rPr lang="es-CL" dirty="0" err="1"/>
            <a:t>Gral</a:t>
          </a:r>
          <a:endParaRPr lang="es-CL" dirty="0"/>
        </a:p>
      </dgm:t>
    </dgm:pt>
    <dgm:pt modelId="{93812FC5-8AC7-4784-B8F3-284DC13FCB45}" type="parTrans" cxnId="{0C58FF95-6A1C-475B-8C58-02E0195F8D89}">
      <dgm:prSet/>
      <dgm:spPr/>
      <dgm:t>
        <a:bodyPr/>
        <a:lstStyle/>
        <a:p>
          <a:endParaRPr lang="es-CL"/>
        </a:p>
      </dgm:t>
    </dgm:pt>
    <dgm:pt modelId="{E35DEDED-EBFE-4D3A-ACB1-5BF0F4C0C395}" type="sibTrans" cxnId="{0C58FF95-6A1C-475B-8C58-02E0195F8D89}">
      <dgm:prSet/>
      <dgm:spPr/>
      <dgm:t>
        <a:bodyPr/>
        <a:lstStyle/>
        <a:p>
          <a:endParaRPr lang="es-CL"/>
        </a:p>
      </dgm:t>
    </dgm:pt>
    <dgm:pt modelId="{40336742-52D1-402F-BEB1-C52DD936FF81}">
      <dgm:prSet phldrT="[Texto]"/>
      <dgm:spPr/>
      <dgm:t>
        <a:bodyPr/>
        <a:lstStyle/>
        <a:p>
          <a:r>
            <a:rPr lang="es-CL" dirty="0"/>
            <a:t>C1: Fundamentos de Regulación Eléctrica</a:t>
          </a:r>
        </a:p>
      </dgm:t>
    </dgm:pt>
    <dgm:pt modelId="{A9694B0D-B628-4C27-8CC6-079803E114AE}" type="parTrans" cxnId="{F421DE01-0C61-4D35-BD3A-BC51B99151D1}">
      <dgm:prSet/>
      <dgm:spPr/>
      <dgm:t>
        <a:bodyPr/>
        <a:lstStyle/>
        <a:p>
          <a:endParaRPr lang="es-CL"/>
        </a:p>
      </dgm:t>
    </dgm:pt>
    <dgm:pt modelId="{FB0FBCFD-1C3D-47AB-8D06-26C4DBBE3823}" type="sibTrans" cxnId="{F421DE01-0C61-4D35-BD3A-BC51B99151D1}">
      <dgm:prSet/>
      <dgm:spPr/>
      <dgm:t>
        <a:bodyPr/>
        <a:lstStyle/>
        <a:p>
          <a:endParaRPr lang="es-CL"/>
        </a:p>
      </dgm:t>
    </dgm:pt>
    <dgm:pt modelId="{4A5F753C-9B40-4C04-A963-7EC7BF17BAE6}">
      <dgm:prSet phldrT="[Texto]"/>
      <dgm:spPr/>
      <dgm:t>
        <a:bodyPr/>
        <a:lstStyle/>
        <a:p>
          <a:r>
            <a:rPr lang="es-CL" dirty="0"/>
            <a:t>C2: Marco Institucional de la Regulación Eléctrica</a:t>
          </a:r>
        </a:p>
      </dgm:t>
    </dgm:pt>
    <dgm:pt modelId="{610B51D1-9418-43F9-8E4C-FCE6A4989742}" type="parTrans" cxnId="{A4D14F28-C836-46E9-AEED-7AB7E41F7D38}">
      <dgm:prSet/>
      <dgm:spPr/>
      <dgm:t>
        <a:bodyPr/>
        <a:lstStyle/>
        <a:p>
          <a:endParaRPr lang="es-CL"/>
        </a:p>
      </dgm:t>
    </dgm:pt>
    <dgm:pt modelId="{132F9DC0-7843-4D13-9576-2FD2F54BBD60}" type="sibTrans" cxnId="{A4D14F28-C836-46E9-AEED-7AB7E41F7D38}">
      <dgm:prSet/>
      <dgm:spPr/>
      <dgm:t>
        <a:bodyPr/>
        <a:lstStyle/>
        <a:p>
          <a:endParaRPr lang="es-CL"/>
        </a:p>
      </dgm:t>
    </dgm:pt>
    <dgm:pt modelId="{A504B743-6DC9-4579-BF8B-C0443C94EEA1}">
      <dgm:prSet phldrT="[Texto]"/>
      <dgm:spPr/>
      <dgm:t>
        <a:bodyPr/>
        <a:lstStyle/>
        <a:p>
          <a:r>
            <a:rPr lang="es-CL" dirty="0"/>
            <a:t>DMER </a:t>
          </a:r>
          <a:r>
            <a:rPr lang="es-CL" dirty="0" err="1"/>
            <a:t>Gx</a:t>
          </a:r>
          <a:endParaRPr lang="es-CL" dirty="0"/>
        </a:p>
      </dgm:t>
    </dgm:pt>
    <dgm:pt modelId="{516E83C1-57AA-4E13-9AEF-1D1498B3B1E6}" type="parTrans" cxnId="{83478807-5DAB-4EC7-B370-1CD416B9E591}">
      <dgm:prSet/>
      <dgm:spPr/>
      <dgm:t>
        <a:bodyPr/>
        <a:lstStyle/>
        <a:p>
          <a:endParaRPr lang="es-CL"/>
        </a:p>
      </dgm:t>
    </dgm:pt>
    <dgm:pt modelId="{FB253328-69BD-4D73-B2BD-8AB8E117DF6E}" type="sibTrans" cxnId="{83478807-5DAB-4EC7-B370-1CD416B9E591}">
      <dgm:prSet/>
      <dgm:spPr/>
      <dgm:t>
        <a:bodyPr/>
        <a:lstStyle/>
        <a:p>
          <a:endParaRPr lang="es-CL"/>
        </a:p>
      </dgm:t>
    </dgm:pt>
    <dgm:pt modelId="{8B261237-5CBD-48AC-8F49-495B51B5713E}">
      <dgm:prSet phldrT="[Texto]"/>
      <dgm:spPr/>
      <dgm:t>
        <a:bodyPr/>
        <a:lstStyle/>
        <a:p>
          <a:r>
            <a:rPr lang="es-CL" dirty="0"/>
            <a:t>C1: Fundamentos de la Reg.</a:t>
          </a:r>
        </a:p>
      </dgm:t>
    </dgm:pt>
    <dgm:pt modelId="{C8B5AB1F-EF58-44BB-872B-F60B232CA556}" type="parTrans" cxnId="{369F5AB4-7E03-45CD-8E0F-CEDD0639E033}">
      <dgm:prSet/>
      <dgm:spPr/>
      <dgm:t>
        <a:bodyPr/>
        <a:lstStyle/>
        <a:p>
          <a:endParaRPr lang="es-CL"/>
        </a:p>
      </dgm:t>
    </dgm:pt>
    <dgm:pt modelId="{31BFDCB2-12DB-47B3-9C66-8D94804D10D8}" type="sibTrans" cxnId="{369F5AB4-7E03-45CD-8E0F-CEDD0639E033}">
      <dgm:prSet/>
      <dgm:spPr/>
      <dgm:t>
        <a:bodyPr/>
        <a:lstStyle/>
        <a:p>
          <a:endParaRPr lang="es-CL"/>
        </a:p>
      </dgm:t>
    </dgm:pt>
    <dgm:pt modelId="{C034CE4B-9E5A-45D6-AF39-7E2B7DC1D645}">
      <dgm:prSet phldrT="[Texto]"/>
      <dgm:spPr/>
      <dgm:t>
        <a:bodyPr/>
        <a:lstStyle/>
        <a:p>
          <a:r>
            <a:rPr lang="es-CL" dirty="0"/>
            <a:t>C2: Marco Institucional</a:t>
          </a:r>
        </a:p>
      </dgm:t>
    </dgm:pt>
    <dgm:pt modelId="{88DD6144-81D9-4DA1-9B18-5B78E3CE36FB}" type="parTrans" cxnId="{7E354617-8494-4FA8-B74E-C62875149C3D}">
      <dgm:prSet/>
      <dgm:spPr/>
      <dgm:t>
        <a:bodyPr/>
        <a:lstStyle/>
        <a:p>
          <a:endParaRPr lang="es-CL"/>
        </a:p>
      </dgm:t>
    </dgm:pt>
    <dgm:pt modelId="{CB707D11-4163-4085-A256-ED27C6F0EFAD}" type="sibTrans" cxnId="{7E354617-8494-4FA8-B74E-C62875149C3D}">
      <dgm:prSet/>
      <dgm:spPr/>
      <dgm:t>
        <a:bodyPr/>
        <a:lstStyle/>
        <a:p>
          <a:endParaRPr lang="es-CL"/>
        </a:p>
      </dgm:t>
    </dgm:pt>
    <dgm:pt modelId="{D6EB7DBB-BAE7-4250-A661-76F4A457AC68}">
      <dgm:prSet phldrT="[Texto]"/>
      <dgm:spPr/>
      <dgm:t>
        <a:bodyPr/>
        <a:lstStyle/>
        <a:p>
          <a:r>
            <a:rPr lang="es-CL" dirty="0"/>
            <a:t>DMER </a:t>
          </a:r>
          <a:r>
            <a:rPr lang="es-CL" dirty="0" err="1"/>
            <a:t>Dx</a:t>
          </a:r>
          <a:endParaRPr lang="es-CL" dirty="0"/>
        </a:p>
      </dgm:t>
    </dgm:pt>
    <dgm:pt modelId="{567E8A19-D444-42E2-8FD7-E3D428A12A10}" type="parTrans" cxnId="{BB291DA2-9D21-4BEF-BE99-85AA4259CDE4}">
      <dgm:prSet/>
      <dgm:spPr/>
      <dgm:t>
        <a:bodyPr/>
        <a:lstStyle/>
        <a:p>
          <a:endParaRPr lang="es-CL"/>
        </a:p>
      </dgm:t>
    </dgm:pt>
    <dgm:pt modelId="{4DC8491D-9B73-4E94-80D1-76C034CAC5C5}" type="sibTrans" cxnId="{BB291DA2-9D21-4BEF-BE99-85AA4259CDE4}">
      <dgm:prSet/>
      <dgm:spPr/>
      <dgm:t>
        <a:bodyPr/>
        <a:lstStyle/>
        <a:p>
          <a:endParaRPr lang="es-CL"/>
        </a:p>
      </dgm:t>
    </dgm:pt>
    <dgm:pt modelId="{0A7B736A-793A-47A0-82A7-F720C5B7D6B4}">
      <dgm:prSet phldrT="[Texto]"/>
      <dgm:spPr/>
      <dgm:t>
        <a:bodyPr/>
        <a:lstStyle/>
        <a:p>
          <a:r>
            <a:rPr lang="es-ES" dirty="0"/>
            <a:t>C1: Fundamentos de la Reg.</a:t>
          </a:r>
          <a:endParaRPr lang="es-CL" dirty="0"/>
        </a:p>
      </dgm:t>
    </dgm:pt>
    <dgm:pt modelId="{EEB09B9B-9DA4-4EE7-B7F5-2DD5FB74FE8C}" type="parTrans" cxnId="{C9BF674E-50C9-4778-88CD-B5BA959074F6}">
      <dgm:prSet/>
      <dgm:spPr/>
      <dgm:t>
        <a:bodyPr/>
        <a:lstStyle/>
        <a:p>
          <a:endParaRPr lang="es-CL"/>
        </a:p>
      </dgm:t>
    </dgm:pt>
    <dgm:pt modelId="{DBB75141-6E12-4BE0-BC2D-CFACB02CDF11}" type="sibTrans" cxnId="{C9BF674E-50C9-4778-88CD-B5BA959074F6}">
      <dgm:prSet/>
      <dgm:spPr/>
      <dgm:t>
        <a:bodyPr/>
        <a:lstStyle/>
        <a:p>
          <a:endParaRPr lang="es-CL"/>
        </a:p>
      </dgm:t>
    </dgm:pt>
    <dgm:pt modelId="{97E2EE7D-5AFC-4D0E-9F3E-493A43697902}">
      <dgm:prSet/>
      <dgm:spPr/>
      <dgm:t>
        <a:bodyPr/>
        <a:lstStyle/>
        <a:p>
          <a:r>
            <a:rPr lang="es-CL" dirty="0"/>
            <a:t>DMER </a:t>
          </a:r>
          <a:r>
            <a:rPr lang="es-CL" dirty="0" err="1"/>
            <a:t>Tx</a:t>
          </a:r>
          <a:endParaRPr lang="es-CL" dirty="0"/>
        </a:p>
      </dgm:t>
    </dgm:pt>
    <dgm:pt modelId="{2FEBD388-6636-43AE-AC75-E84104245205}" type="parTrans" cxnId="{EE09515C-A2A7-48C0-A1D5-7842EDFE4482}">
      <dgm:prSet/>
      <dgm:spPr/>
      <dgm:t>
        <a:bodyPr/>
        <a:lstStyle/>
        <a:p>
          <a:endParaRPr lang="es-CL"/>
        </a:p>
      </dgm:t>
    </dgm:pt>
    <dgm:pt modelId="{D0DD3642-0312-4BCD-9869-C773F3456343}" type="sibTrans" cxnId="{EE09515C-A2A7-48C0-A1D5-7842EDFE4482}">
      <dgm:prSet/>
      <dgm:spPr/>
      <dgm:t>
        <a:bodyPr/>
        <a:lstStyle/>
        <a:p>
          <a:endParaRPr lang="es-CL"/>
        </a:p>
      </dgm:t>
    </dgm:pt>
    <dgm:pt modelId="{82807704-C02A-49AD-9457-1C0738ECFD0B}">
      <dgm:prSet phldrT="[Texto]"/>
      <dgm:spPr/>
      <dgm:t>
        <a:bodyPr/>
        <a:lstStyle/>
        <a:p>
          <a:r>
            <a:rPr lang="es-CL" dirty="0"/>
            <a:t>C3: Generación</a:t>
          </a:r>
        </a:p>
      </dgm:t>
    </dgm:pt>
    <dgm:pt modelId="{D8A4F845-DC55-4349-9A76-0F165B032999}" type="parTrans" cxnId="{2F36DEBE-FD3B-4C1F-A55A-B8276C24D9E9}">
      <dgm:prSet/>
      <dgm:spPr/>
      <dgm:t>
        <a:bodyPr/>
        <a:lstStyle/>
        <a:p>
          <a:endParaRPr lang="es-CL"/>
        </a:p>
      </dgm:t>
    </dgm:pt>
    <dgm:pt modelId="{567F1A6D-5A0C-4613-9F08-6BEAF17BD13D}" type="sibTrans" cxnId="{2F36DEBE-FD3B-4C1F-A55A-B8276C24D9E9}">
      <dgm:prSet/>
      <dgm:spPr/>
      <dgm:t>
        <a:bodyPr/>
        <a:lstStyle/>
        <a:p>
          <a:endParaRPr lang="es-CL"/>
        </a:p>
      </dgm:t>
    </dgm:pt>
    <dgm:pt modelId="{0D8183CE-8998-495B-87B1-96A2066D0E2B}">
      <dgm:prSet phldrT="[Texto]"/>
      <dgm:spPr/>
      <dgm:t>
        <a:bodyPr/>
        <a:lstStyle/>
        <a:p>
          <a:r>
            <a:rPr lang="es-CL" dirty="0"/>
            <a:t>C4: Transmisión</a:t>
          </a:r>
        </a:p>
      </dgm:t>
    </dgm:pt>
    <dgm:pt modelId="{576CD837-E20F-4BBB-9312-26DA4ECFCA41}" type="parTrans" cxnId="{55C45C2C-62C9-404E-85B3-089ED7D94D9C}">
      <dgm:prSet/>
      <dgm:spPr/>
      <dgm:t>
        <a:bodyPr/>
        <a:lstStyle/>
        <a:p>
          <a:endParaRPr lang="es-CL"/>
        </a:p>
      </dgm:t>
    </dgm:pt>
    <dgm:pt modelId="{A5AEB83A-5C11-4690-A37A-7A35907740A9}" type="sibTrans" cxnId="{55C45C2C-62C9-404E-85B3-089ED7D94D9C}">
      <dgm:prSet/>
      <dgm:spPr/>
      <dgm:t>
        <a:bodyPr/>
        <a:lstStyle/>
        <a:p>
          <a:endParaRPr lang="es-CL"/>
        </a:p>
      </dgm:t>
    </dgm:pt>
    <dgm:pt modelId="{3AC42862-87B9-44B7-A4D3-50E12626AD6C}">
      <dgm:prSet phldrT="[Texto]"/>
      <dgm:spPr/>
      <dgm:t>
        <a:bodyPr/>
        <a:lstStyle/>
        <a:p>
          <a:r>
            <a:rPr lang="es-CL" dirty="0"/>
            <a:t>C5: Distribución</a:t>
          </a:r>
        </a:p>
      </dgm:t>
    </dgm:pt>
    <dgm:pt modelId="{76DB0D1C-8CA7-41CB-AC17-17326544B718}" type="parTrans" cxnId="{68CC7857-2DEC-4F1E-9DAC-6BFE7563078C}">
      <dgm:prSet/>
      <dgm:spPr/>
      <dgm:t>
        <a:bodyPr/>
        <a:lstStyle/>
        <a:p>
          <a:endParaRPr lang="es-CL"/>
        </a:p>
      </dgm:t>
    </dgm:pt>
    <dgm:pt modelId="{14AE5E41-0E07-4D82-AC04-8C29EBC31000}" type="sibTrans" cxnId="{68CC7857-2DEC-4F1E-9DAC-6BFE7563078C}">
      <dgm:prSet/>
      <dgm:spPr/>
      <dgm:t>
        <a:bodyPr/>
        <a:lstStyle/>
        <a:p>
          <a:endParaRPr lang="es-CL"/>
        </a:p>
      </dgm:t>
    </dgm:pt>
    <dgm:pt modelId="{B7273B6C-A062-4A40-8432-A4F2F35F7DD3}">
      <dgm:prSet phldrT="[Texto]"/>
      <dgm:spPr/>
      <dgm:t>
        <a:bodyPr/>
        <a:lstStyle/>
        <a:p>
          <a:r>
            <a:rPr lang="es-CL" dirty="0"/>
            <a:t>C3: Transición Energética, Regulación e Integración de ER</a:t>
          </a:r>
        </a:p>
      </dgm:t>
    </dgm:pt>
    <dgm:pt modelId="{09A37D66-4C7B-4EF6-81AF-BC2390127EE0}" type="parTrans" cxnId="{720013BD-C48D-4F57-A791-15EF215A5C2F}">
      <dgm:prSet/>
      <dgm:spPr/>
      <dgm:t>
        <a:bodyPr/>
        <a:lstStyle/>
        <a:p>
          <a:endParaRPr lang="es-CL"/>
        </a:p>
      </dgm:t>
    </dgm:pt>
    <dgm:pt modelId="{D4C68612-372A-4395-AAF9-83F8C32B8BFC}" type="sibTrans" cxnId="{720013BD-C48D-4F57-A791-15EF215A5C2F}">
      <dgm:prSet/>
      <dgm:spPr/>
      <dgm:t>
        <a:bodyPr/>
        <a:lstStyle/>
        <a:p>
          <a:endParaRPr lang="es-CL"/>
        </a:p>
      </dgm:t>
    </dgm:pt>
    <dgm:pt modelId="{E128AB01-AC73-440E-9664-F4C2432B3975}">
      <dgm:prSet phldrT="[Texto]"/>
      <dgm:spPr/>
      <dgm:t>
        <a:bodyPr/>
        <a:lstStyle/>
        <a:p>
          <a:r>
            <a:rPr lang="es-CL" dirty="0"/>
            <a:t>C4: Mercados Electricidad </a:t>
          </a:r>
          <a:r>
            <a:rPr lang="es-CL" dirty="0" err="1"/>
            <a:t>Latam</a:t>
          </a:r>
          <a:r>
            <a:rPr lang="es-CL" dirty="0"/>
            <a:t> y Europa y USA.</a:t>
          </a:r>
        </a:p>
      </dgm:t>
    </dgm:pt>
    <dgm:pt modelId="{5C21DB4B-EC8B-4280-981D-1BD6B90EC631}" type="parTrans" cxnId="{9D69788E-4E9A-45B3-AC47-25942A2AC338}">
      <dgm:prSet/>
      <dgm:spPr/>
      <dgm:t>
        <a:bodyPr/>
        <a:lstStyle/>
        <a:p>
          <a:endParaRPr lang="es-CL"/>
        </a:p>
      </dgm:t>
    </dgm:pt>
    <dgm:pt modelId="{7A4CF4AE-950A-4732-9A25-5D8A4424EAFF}" type="sibTrans" cxnId="{9D69788E-4E9A-45B3-AC47-25942A2AC338}">
      <dgm:prSet/>
      <dgm:spPr/>
      <dgm:t>
        <a:bodyPr/>
        <a:lstStyle/>
        <a:p>
          <a:endParaRPr lang="es-CL"/>
        </a:p>
      </dgm:t>
    </dgm:pt>
    <dgm:pt modelId="{7BB2D6B7-B305-458D-83E1-CF3156FBF8E7}">
      <dgm:prSet phldrT="[Texto]"/>
      <dgm:spPr/>
      <dgm:t>
        <a:bodyPr/>
        <a:lstStyle/>
        <a:p>
          <a:r>
            <a:rPr lang="es-CL" dirty="0"/>
            <a:t>C5: Mercados Gas Natural y Carbón</a:t>
          </a:r>
        </a:p>
      </dgm:t>
    </dgm:pt>
    <dgm:pt modelId="{A4EAD9BF-E465-4F3F-B684-34F74631E625}" type="parTrans" cxnId="{7F6F1A65-892C-4062-9927-104BE79C1C36}">
      <dgm:prSet/>
      <dgm:spPr/>
      <dgm:t>
        <a:bodyPr/>
        <a:lstStyle/>
        <a:p>
          <a:endParaRPr lang="es-CL"/>
        </a:p>
      </dgm:t>
    </dgm:pt>
    <dgm:pt modelId="{DFA3AE5F-84A3-4832-9C41-FF1A9016B2BB}" type="sibTrans" cxnId="{7F6F1A65-892C-4062-9927-104BE79C1C36}">
      <dgm:prSet/>
      <dgm:spPr/>
      <dgm:t>
        <a:bodyPr/>
        <a:lstStyle/>
        <a:p>
          <a:endParaRPr lang="es-CL"/>
        </a:p>
      </dgm:t>
    </dgm:pt>
    <dgm:pt modelId="{29B63734-B0E1-454F-A2FB-08D1D0CC8267}">
      <dgm:prSet/>
      <dgm:spPr/>
      <dgm:t>
        <a:bodyPr/>
        <a:lstStyle/>
        <a:p>
          <a:r>
            <a:rPr lang="es-ES" dirty="0"/>
            <a:t>C1: Fundamentos de la Reg.</a:t>
          </a:r>
          <a:endParaRPr lang="es-CL" dirty="0"/>
        </a:p>
      </dgm:t>
    </dgm:pt>
    <dgm:pt modelId="{2A56D43A-3348-4A27-BD33-03EE8DC97E44}" type="parTrans" cxnId="{C3B6C673-6864-49B4-9228-AD39CB33AAD6}">
      <dgm:prSet/>
      <dgm:spPr/>
      <dgm:t>
        <a:bodyPr/>
        <a:lstStyle/>
        <a:p>
          <a:endParaRPr lang="es-CL"/>
        </a:p>
      </dgm:t>
    </dgm:pt>
    <dgm:pt modelId="{71C548CB-70F8-491A-BA0F-C7F72C6AE1A6}" type="sibTrans" cxnId="{C3B6C673-6864-49B4-9228-AD39CB33AAD6}">
      <dgm:prSet/>
      <dgm:spPr/>
      <dgm:t>
        <a:bodyPr/>
        <a:lstStyle/>
        <a:p>
          <a:endParaRPr lang="es-CL"/>
        </a:p>
      </dgm:t>
    </dgm:pt>
    <dgm:pt modelId="{AB3193F8-3287-4459-869D-B3DC3DDC0262}">
      <dgm:prSet/>
      <dgm:spPr/>
      <dgm:t>
        <a:bodyPr/>
        <a:lstStyle/>
        <a:p>
          <a:r>
            <a:rPr lang="es-CL" dirty="0"/>
            <a:t>C2: Marco Institucional</a:t>
          </a:r>
        </a:p>
      </dgm:t>
    </dgm:pt>
    <dgm:pt modelId="{B04239A3-3277-498B-BA9D-83121944E600}" type="parTrans" cxnId="{E286CB03-25B7-4D2F-8175-5644248D00F7}">
      <dgm:prSet/>
      <dgm:spPr/>
      <dgm:t>
        <a:bodyPr/>
        <a:lstStyle/>
        <a:p>
          <a:endParaRPr lang="es-CL"/>
        </a:p>
      </dgm:t>
    </dgm:pt>
    <dgm:pt modelId="{18535077-5BFC-445E-A5E1-77A47DB8AA6B}" type="sibTrans" cxnId="{E286CB03-25B7-4D2F-8175-5644248D00F7}">
      <dgm:prSet/>
      <dgm:spPr/>
      <dgm:t>
        <a:bodyPr/>
        <a:lstStyle/>
        <a:p>
          <a:endParaRPr lang="es-CL"/>
        </a:p>
      </dgm:t>
    </dgm:pt>
    <dgm:pt modelId="{516A4443-6CF2-4604-995B-C3F74787540F}">
      <dgm:prSet/>
      <dgm:spPr/>
      <dgm:t>
        <a:bodyPr/>
        <a:lstStyle/>
        <a:p>
          <a:r>
            <a:rPr lang="es-ES" dirty="0"/>
            <a:t>C3: Transición Energética, Planificación de la energía y Sistemas de </a:t>
          </a:r>
          <a:r>
            <a:rPr lang="es-ES" dirty="0" err="1"/>
            <a:t>Tx</a:t>
          </a:r>
          <a:r>
            <a:rPr lang="es-ES" dirty="0"/>
            <a:t>.</a:t>
          </a:r>
          <a:endParaRPr lang="es-CL" dirty="0"/>
        </a:p>
      </dgm:t>
    </dgm:pt>
    <dgm:pt modelId="{4582AA00-5608-4663-9B0B-D2F084507845}" type="parTrans" cxnId="{F6DB8020-01C3-4EDD-91B3-0895ECC71892}">
      <dgm:prSet/>
      <dgm:spPr/>
      <dgm:t>
        <a:bodyPr/>
        <a:lstStyle/>
        <a:p>
          <a:endParaRPr lang="es-CL"/>
        </a:p>
      </dgm:t>
    </dgm:pt>
    <dgm:pt modelId="{5C4B6A73-7743-4C8E-81AB-C754A8393308}" type="sibTrans" cxnId="{F6DB8020-01C3-4EDD-91B3-0895ECC71892}">
      <dgm:prSet/>
      <dgm:spPr/>
      <dgm:t>
        <a:bodyPr/>
        <a:lstStyle/>
        <a:p>
          <a:endParaRPr lang="es-CL"/>
        </a:p>
      </dgm:t>
    </dgm:pt>
    <dgm:pt modelId="{52EA0F40-9A26-46B4-B7E8-2FE3F3E384DC}">
      <dgm:prSet/>
      <dgm:spPr/>
      <dgm:t>
        <a:bodyPr/>
        <a:lstStyle/>
        <a:p>
          <a:r>
            <a:rPr lang="es-ES" dirty="0"/>
            <a:t>C4: Mercado de la </a:t>
          </a:r>
          <a:r>
            <a:rPr lang="es-ES" dirty="0" err="1"/>
            <a:t>Tx</a:t>
          </a:r>
          <a:r>
            <a:rPr lang="es-ES" dirty="0"/>
            <a:t>, tarificación y valorización de Redes.</a:t>
          </a:r>
          <a:endParaRPr lang="es-CL" dirty="0"/>
        </a:p>
      </dgm:t>
    </dgm:pt>
    <dgm:pt modelId="{7E0309FE-1056-4EE5-9D92-FC27496C3CB9}" type="parTrans" cxnId="{D345832E-0FC7-4A1F-8AA3-D9DA97355184}">
      <dgm:prSet/>
      <dgm:spPr/>
      <dgm:t>
        <a:bodyPr/>
        <a:lstStyle/>
        <a:p>
          <a:endParaRPr lang="es-CL"/>
        </a:p>
      </dgm:t>
    </dgm:pt>
    <dgm:pt modelId="{45D70285-EEDE-4DF0-A6FE-E8F26E2ABF0E}" type="sibTrans" cxnId="{D345832E-0FC7-4A1F-8AA3-D9DA97355184}">
      <dgm:prSet/>
      <dgm:spPr/>
      <dgm:t>
        <a:bodyPr/>
        <a:lstStyle/>
        <a:p>
          <a:endParaRPr lang="es-CL"/>
        </a:p>
      </dgm:t>
    </dgm:pt>
    <dgm:pt modelId="{C658E111-89C5-439C-A6D7-4691D432C481}">
      <dgm:prSet/>
      <dgm:spPr/>
      <dgm:t>
        <a:bodyPr/>
        <a:lstStyle/>
        <a:p>
          <a:r>
            <a:rPr lang="es-ES" dirty="0"/>
            <a:t>C5: Operación de los Sistemas Eléctricos, códigos de red, SSCC</a:t>
          </a:r>
          <a:endParaRPr lang="es-CL" dirty="0"/>
        </a:p>
      </dgm:t>
    </dgm:pt>
    <dgm:pt modelId="{0BFAE950-E3BF-4932-9017-B08EEF86ACAD}" type="parTrans" cxnId="{8FD4813C-F7F7-462D-890C-D6E2527AEE50}">
      <dgm:prSet/>
      <dgm:spPr/>
      <dgm:t>
        <a:bodyPr/>
        <a:lstStyle/>
        <a:p>
          <a:endParaRPr lang="es-CL"/>
        </a:p>
      </dgm:t>
    </dgm:pt>
    <dgm:pt modelId="{CADC5B74-D83E-45E7-AF3E-BE7F77E32815}" type="sibTrans" cxnId="{8FD4813C-F7F7-462D-890C-D6E2527AEE50}">
      <dgm:prSet/>
      <dgm:spPr/>
      <dgm:t>
        <a:bodyPr/>
        <a:lstStyle/>
        <a:p>
          <a:endParaRPr lang="es-CL"/>
        </a:p>
      </dgm:t>
    </dgm:pt>
    <dgm:pt modelId="{4A059E7F-5528-46D6-A335-1DD335B1BB3F}">
      <dgm:prSet/>
      <dgm:spPr/>
      <dgm:t>
        <a:bodyPr/>
        <a:lstStyle/>
        <a:p>
          <a:r>
            <a:rPr lang="es-CL" dirty="0"/>
            <a:t>C2: Marco Institucional</a:t>
          </a:r>
        </a:p>
      </dgm:t>
    </dgm:pt>
    <dgm:pt modelId="{EE160BA8-791A-46F9-B119-E6F9BF19F35A}" type="parTrans" cxnId="{7BDF360C-3CCC-44CA-9A80-E74D1D62A72E}">
      <dgm:prSet/>
      <dgm:spPr/>
      <dgm:t>
        <a:bodyPr/>
        <a:lstStyle/>
        <a:p>
          <a:endParaRPr lang="es-CL"/>
        </a:p>
      </dgm:t>
    </dgm:pt>
    <dgm:pt modelId="{15C76467-7F01-4784-BA8F-A0213806C50E}" type="sibTrans" cxnId="{7BDF360C-3CCC-44CA-9A80-E74D1D62A72E}">
      <dgm:prSet/>
      <dgm:spPr/>
      <dgm:t>
        <a:bodyPr/>
        <a:lstStyle/>
        <a:p>
          <a:endParaRPr lang="es-CL"/>
        </a:p>
      </dgm:t>
    </dgm:pt>
    <dgm:pt modelId="{5175520C-1F48-4182-B97A-AAC1AAF280D2}">
      <dgm:prSet/>
      <dgm:spPr/>
      <dgm:t>
        <a:bodyPr/>
        <a:lstStyle/>
        <a:p>
          <a:r>
            <a:rPr lang="es-ES" dirty="0"/>
            <a:t>C3: Modelos de Planificación y Operación de la </a:t>
          </a:r>
          <a:r>
            <a:rPr lang="es-ES" dirty="0" err="1"/>
            <a:t>Dx</a:t>
          </a:r>
          <a:r>
            <a:rPr lang="es-ES" dirty="0"/>
            <a:t>, cambios de paradigmas</a:t>
          </a:r>
          <a:endParaRPr lang="es-CL" dirty="0"/>
        </a:p>
      </dgm:t>
    </dgm:pt>
    <dgm:pt modelId="{19344BC8-910B-4648-9A73-2BBEF64DAF38}" type="parTrans" cxnId="{0978B671-DCB7-48CD-B3F7-FB8F24D6B2DA}">
      <dgm:prSet/>
      <dgm:spPr/>
      <dgm:t>
        <a:bodyPr/>
        <a:lstStyle/>
        <a:p>
          <a:endParaRPr lang="es-CL"/>
        </a:p>
      </dgm:t>
    </dgm:pt>
    <dgm:pt modelId="{9D03E140-3A40-4DE3-B514-93D7BA2A5365}" type="sibTrans" cxnId="{0978B671-DCB7-48CD-B3F7-FB8F24D6B2DA}">
      <dgm:prSet/>
      <dgm:spPr/>
      <dgm:t>
        <a:bodyPr/>
        <a:lstStyle/>
        <a:p>
          <a:endParaRPr lang="es-CL"/>
        </a:p>
      </dgm:t>
    </dgm:pt>
    <dgm:pt modelId="{BD4C738D-72E2-4313-8981-C2CED5A16BCA}">
      <dgm:prSet/>
      <dgm:spPr/>
      <dgm:t>
        <a:bodyPr/>
        <a:lstStyle/>
        <a:p>
          <a:r>
            <a:rPr lang="es-ES" dirty="0"/>
            <a:t>C5: Transición energética, </a:t>
          </a:r>
          <a:r>
            <a:rPr lang="es-ES" dirty="0" err="1"/>
            <a:t>GxDx</a:t>
          </a:r>
          <a:r>
            <a:rPr lang="es-ES" dirty="0"/>
            <a:t>, EE y Electromovilidad.</a:t>
          </a:r>
          <a:endParaRPr lang="es-CL" dirty="0"/>
        </a:p>
      </dgm:t>
    </dgm:pt>
    <dgm:pt modelId="{D4E62C09-84E3-4E2D-B921-E1FC7D66EF21}" type="parTrans" cxnId="{D2ECD5A4-91B8-49EA-BDEF-E8A5AB2DABEB}">
      <dgm:prSet/>
      <dgm:spPr/>
      <dgm:t>
        <a:bodyPr/>
        <a:lstStyle/>
        <a:p>
          <a:endParaRPr lang="es-CL"/>
        </a:p>
      </dgm:t>
    </dgm:pt>
    <dgm:pt modelId="{2AE5862A-9E0E-498B-BC76-DD21FF60E00A}" type="sibTrans" cxnId="{D2ECD5A4-91B8-49EA-BDEF-E8A5AB2DABEB}">
      <dgm:prSet/>
      <dgm:spPr/>
      <dgm:t>
        <a:bodyPr/>
        <a:lstStyle/>
        <a:p>
          <a:endParaRPr lang="es-CL"/>
        </a:p>
      </dgm:t>
    </dgm:pt>
    <dgm:pt modelId="{5B84E099-4F13-41A5-AABA-8BADBF70C0A2}">
      <dgm:prSet/>
      <dgm:spPr/>
      <dgm:t>
        <a:bodyPr/>
        <a:lstStyle/>
        <a:p>
          <a:r>
            <a:rPr lang="es-ES" dirty="0"/>
            <a:t>C4: Mercados de </a:t>
          </a:r>
          <a:r>
            <a:rPr lang="es-ES" dirty="0" err="1"/>
            <a:t>Dx</a:t>
          </a:r>
          <a:r>
            <a:rPr lang="es-ES" dirty="0"/>
            <a:t>, tarificación  valorización de redes de </a:t>
          </a:r>
          <a:r>
            <a:rPr lang="es-ES" dirty="0" err="1"/>
            <a:t>Dx</a:t>
          </a:r>
          <a:r>
            <a:rPr lang="es-ES" dirty="0"/>
            <a:t>.</a:t>
          </a:r>
          <a:endParaRPr lang="es-CL" dirty="0"/>
        </a:p>
      </dgm:t>
    </dgm:pt>
    <dgm:pt modelId="{9CD6274F-5D35-4960-8ADE-70EAD61FEC5E}" type="parTrans" cxnId="{19FB8553-5299-4E95-B1DA-E9AE95CB33C3}">
      <dgm:prSet/>
      <dgm:spPr/>
      <dgm:t>
        <a:bodyPr/>
        <a:lstStyle/>
        <a:p>
          <a:endParaRPr lang="es-CL"/>
        </a:p>
      </dgm:t>
    </dgm:pt>
    <dgm:pt modelId="{F9F16B12-0ECC-43CB-A153-49595990A8AE}" type="sibTrans" cxnId="{19FB8553-5299-4E95-B1DA-E9AE95CB33C3}">
      <dgm:prSet/>
      <dgm:spPr/>
      <dgm:t>
        <a:bodyPr/>
        <a:lstStyle/>
        <a:p>
          <a:endParaRPr lang="es-CL"/>
        </a:p>
      </dgm:t>
    </dgm:pt>
    <dgm:pt modelId="{5D0CF784-ED00-4745-B17E-757261B0D15C}" type="pres">
      <dgm:prSet presAssocID="{C073C959-7D44-4584-A27D-D6BECC926E44}" presName="Name0" presStyleCnt="0">
        <dgm:presLayoutVars>
          <dgm:dir/>
          <dgm:animLvl val="lvl"/>
          <dgm:resizeHandles val="exact"/>
        </dgm:presLayoutVars>
      </dgm:prSet>
      <dgm:spPr/>
    </dgm:pt>
    <dgm:pt modelId="{E21A3BB0-445B-4414-ADC6-500EAD56305D}" type="pres">
      <dgm:prSet presAssocID="{28168EC2-5FDD-45F6-8C92-9140A32F5769}" presName="composite" presStyleCnt="0"/>
      <dgm:spPr/>
    </dgm:pt>
    <dgm:pt modelId="{33492208-A8C0-429A-A43E-8D8EC91A03D7}" type="pres">
      <dgm:prSet presAssocID="{28168EC2-5FDD-45F6-8C92-9140A32F5769}" presName="parTx" presStyleLbl="alignNode1" presStyleIdx="0" presStyleCnt="4">
        <dgm:presLayoutVars>
          <dgm:chMax val="0"/>
          <dgm:chPref val="0"/>
          <dgm:bulletEnabled val="1"/>
        </dgm:presLayoutVars>
      </dgm:prSet>
      <dgm:spPr/>
    </dgm:pt>
    <dgm:pt modelId="{77B97324-1A2F-452C-A6A5-A71E3D25856C}" type="pres">
      <dgm:prSet presAssocID="{28168EC2-5FDD-45F6-8C92-9140A32F5769}" presName="desTx" presStyleLbl="alignAccFollowNode1" presStyleIdx="0" presStyleCnt="4">
        <dgm:presLayoutVars>
          <dgm:bulletEnabled val="1"/>
        </dgm:presLayoutVars>
      </dgm:prSet>
      <dgm:spPr/>
    </dgm:pt>
    <dgm:pt modelId="{F7D3D261-3AE2-41E7-9D86-687629745E3F}" type="pres">
      <dgm:prSet presAssocID="{E35DEDED-EBFE-4D3A-ACB1-5BF0F4C0C395}" presName="space" presStyleCnt="0"/>
      <dgm:spPr/>
    </dgm:pt>
    <dgm:pt modelId="{E53CE256-E436-43F3-969B-7EDAAE89146B}" type="pres">
      <dgm:prSet presAssocID="{A504B743-6DC9-4579-BF8B-C0443C94EEA1}" presName="composite" presStyleCnt="0"/>
      <dgm:spPr/>
    </dgm:pt>
    <dgm:pt modelId="{31EC3742-6F5D-4F11-A506-6D90E40332A8}" type="pres">
      <dgm:prSet presAssocID="{A504B743-6DC9-4579-BF8B-C0443C94EEA1}" presName="parTx" presStyleLbl="alignNode1" presStyleIdx="1" presStyleCnt="4">
        <dgm:presLayoutVars>
          <dgm:chMax val="0"/>
          <dgm:chPref val="0"/>
          <dgm:bulletEnabled val="1"/>
        </dgm:presLayoutVars>
      </dgm:prSet>
      <dgm:spPr/>
    </dgm:pt>
    <dgm:pt modelId="{ED9D7C37-86FB-49C0-BF9C-8ADEAC241842}" type="pres">
      <dgm:prSet presAssocID="{A504B743-6DC9-4579-BF8B-C0443C94EEA1}" presName="desTx" presStyleLbl="alignAccFollowNode1" presStyleIdx="1" presStyleCnt="4">
        <dgm:presLayoutVars>
          <dgm:bulletEnabled val="1"/>
        </dgm:presLayoutVars>
      </dgm:prSet>
      <dgm:spPr/>
    </dgm:pt>
    <dgm:pt modelId="{BA5EFD92-E715-4AE9-9160-D3C78B208203}" type="pres">
      <dgm:prSet presAssocID="{FB253328-69BD-4D73-B2BD-8AB8E117DF6E}" presName="space" presStyleCnt="0"/>
      <dgm:spPr/>
    </dgm:pt>
    <dgm:pt modelId="{220CDE64-D88A-43F6-8951-671588EF84F0}" type="pres">
      <dgm:prSet presAssocID="{97E2EE7D-5AFC-4D0E-9F3E-493A43697902}" presName="composite" presStyleCnt="0"/>
      <dgm:spPr/>
    </dgm:pt>
    <dgm:pt modelId="{08E7859A-53F3-400C-822E-B3A3BD9AC15C}" type="pres">
      <dgm:prSet presAssocID="{97E2EE7D-5AFC-4D0E-9F3E-493A43697902}" presName="parTx" presStyleLbl="alignNode1" presStyleIdx="2" presStyleCnt="4">
        <dgm:presLayoutVars>
          <dgm:chMax val="0"/>
          <dgm:chPref val="0"/>
          <dgm:bulletEnabled val="1"/>
        </dgm:presLayoutVars>
      </dgm:prSet>
      <dgm:spPr/>
    </dgm:pt>
    <dgm:pt modelId="{A4906EE4-A921-4F2E-91A9-4060F8E2CC83}" type="pres">
      <dgm:prSet presAssocID="{97E2EE7D-5AFC-4D0E-9F3E-493A43697902}" presName="desTx" presStyleLbl="alignAccFollowNode1" presStyleIdx="2" presStyleCnt="4">
        <dgm:presLayoutVars>
          <dgm:bulletEnabled val="1"/>
        </dgm:presLayoutVars>
      </dgm:prSet>
      <dgm:spPr/>
    </dgm:pt>
    <dgm:pt modelId="{4474111D-3A8B-41B1-B076-006F188B40E6}" type="pres">
      <dgm:prSet presAssocID="{D0DD3642-0312-4BCD-9869-C773F3456343}" presName="space" presStyleCnt="0"/>
      <dgm:spPr/>
    </dgm:pt>
    <dgm:pt modelId="{24CB4EBA-3B16-4491-BC5B-AA31B74856A1}" type="pres">
      <dgm:prSet presAssocID="{D6EB7DBB-BAE7-4250-A661-76F4A457AC68}" presName="composite" presStyleCnt="0"/>
      <dgm:spPr/>
    </dgm:pt>
    <dgm:pt modelId="{74341EAA-0B95-4317-A411-054F034B3422}" type="pres">
      <dgm:prSet presAssocID="{D6EB7DBB-BAE7-4250-A661-76F4A457AC68}" presName="parTx" presStyleLbl="alignNode1" presStyleIdx="3" presStyleCnt="4">
        <dgm:presLayoutVars>
          <dgm:chMax val="0"/>
          <dgm:chPref val="0"/>
          <dgm:bulletEnabled val="1"/>
        </dgm:presLayoutVars>
      </dgm:prSet>
      <dgm:spPr/>
    </dgm:pt>
    <dgm:pt modelId="{BA0157DF-3C8D-4616-A46C-4BA012A50E29}" type="pres">
      <dgm:prSet presAssocID="{D6EB7DBB-BAE7-4250-A661-76F4A457AC68}" presName="desTx" presStyleLbl="alignAccFollowNode1" presStyleIdx="3" presStyleCnt="4">
        <dgm:presLayoutVars>
          <dgm:bulletEnabled val="1"/>
        </dgm:presLayoutVars>
      </dgm:prSet>
      <dgm:spPr/>
    </dgm:pt>
  </dgm:ptLst>
  <dgm:cxnLst>
    <dgm:cxn modelId="{F421DE01-0C61-4D35-BD3A-BC51B99151D1}" srcId="{28168EC2-5FDD-45F6-8C92-9140A32F5769}" destId="{40336742-52D1-402F-BEB1-C52DD936FF81}" srcOrd="0" destOrd="0" parTransId="{A9694B0D-B628-4C27-8CC6-079803E114AE}" sibTransId="{FB0FBCFD-1C3D-47AB-8D06-26C4DBBE3823}"/>
    <dgm:cxn modelId="{E286CB03-25B7-4D2F-8175-5644248D00F7}" srcId="{97E2EE7D-5AFC-4D0E-9F3E-493A43697902}" destId="{AB3193F8-3287-4459-869D-B3DC3DDC0262}" srcOrd="1" destOrd="0" parTransId="{B04239A3-3277-498B-BA9D-83121944E600}" sibTransId="{18535077-5BFC-445E-A5E1-77A47DB8AA6B}"/>
    <dgm:cxn modelId="{83478807-5DAB-4EC7-B370-1CD416B9E591}" srcId="{C073C959-7D44-4584-A27D-D6BECC926E44}" destId="{A504B743-6DC9-4579-BF8B-C0443C94EEA1}" srcOrd="1" destOrd="0" parTransId="{516E83C1-57AA-4E13-9AEF-1D1498B3B1E6}" sibTransId="{FB253328-69BD-4D73-B2BD-8AB8E117DF6E}"/>
    <dgm:cxn modelId="{9C9EF909-F257-4F5D-BB32-DADA514EFA35}" type="presOf" srcId="{8B261237-5CBD-48AC-8F49-495B51B5713E}" destId="{ED9D7C37-86FB-49C0-BF9C-8ADEAC241842}" srcOrd="0" destOrd="0" presId="urn:microsoft.com/office/officeart/2005/8/layout/hList1"/>
    <dgm:cxn modelId="{F26D410B-66E0-44A0-8B65-45B597B2E260}" type="presOf" srcId="{C658E111-89C5-439C-A6D7-4691D432C481}" destId="{A4906EE4-A921-4F2E-91A9-4060F8E2CC83}" srcOrd="0" destOrd="4" presId="urn:microsoft.com/office/officeart/2005/8/layout/hList1"/>
    <dgm:cxn modelId="{7BDF360C-3CCC-44CA-9A80-E74D1D62A72E}" srcId="{D6EB7DBB-BAE7-4250-A661-76F4A457AC68}" destId="{4A059E7F-5528-46D6-A335-1DD335B1BB3F}" srcOrd="1" destOrd="0" parTransId="{EE160BA8-791A-46F9-B119-E6F9BF19F35A}" sibTransId="{15C76467-7F01-4784-BA8F-A0213806C50E}"/>
    <dgm:cxn modelId="{7E354617-8494-4FA8-B74E-C62875149C3D}" srcId="{A504B743-6DC9-4579-BF8B-C0443C94EEA1}" destId="{C034CE4B-9E5A-45D6-AF39-7E2B7DC1D645}" srcOrd="1" destOrd="0" parTransId="{88DD6144-81D9-4DA1-9B18-5B78E3CE36FB}" sibTransId="{CB707D11-4163-4085-A256-ED27C6F0EFAD}"/>
    <dgm:cxn modelId="{8099A617-C8E6-4CF0-97AE-B551B7A4B35D}" type="presOf" srcId="{7BB2D6B7-B305-458D-83E1-CF3156FBF8E7}" destId="{ED9D7C37-86FB-49C0-BF9C-8ADEAC241842}" srcOrd="0" destOrd="4" presId="urn:microsoft.com/office/officeart/2005/8/layout/hList1"/>
    <dgm:cxn modelId="{F6DB8020-01C3-4EDD-91B3-0895ECC71892}" srcId="{97E2EE7D-5AFC-4D0E-9F3E-493A43697902}" destId="{516A4443-6CF2-4604-995B-C3F74787540F}" srcOrd="2" destOrd="0" parTransId="{4582AA00-5608-4663-9B0B-D2F084507845}" sibTransId="{5C4B6A73-7743-4C8E-81AB-C754A8393308}"/>
    <dgm:cxn modelId="{A4D14F28-C836-46E9-AEED-7AB7E41F7D38}" srcId="{28168EC2-5FDD-45F6-8C92-9140A32F5769}" destId="{4A5F753C-9B40-4C04-A963-7EC7BF17BAE6}" srcOrd="1" destOrd="0" parTransId="{610B51D1-9418-43F9-8E4C-FCE6A4989742}" sibTransId="{132F9DC0-7843-4D13-9576-2FD2F54BBD60}"/>
    <dgm:cxn modelId="{55C45C2C-62C9-404E-85B3-089ED7D94D9C}" srcId="{28168EC2-5FDD-45F6-8C92-9140A32F5769}" destId="{0D8183CE-8998-495B-87B1-96A2066D0E2B}" srcOrd="3" destOrd="0" parTransId="{576CD837-E20F-4BBB-9312-26DA4ECFCA41}" sibTransId="{A5AEB83A-5C11-4690-A37A-7A35907740A9}"/>
    <dgm:cxn modelId="{D345832E-0FC7-4A1F-8AA3-D9DA97355184}" srcId="{97E2EE7D-5AFC-4D0E-9F3E-493A43697902}" destId="{52EA0F40-9A26-46B4-B7E8-2FE3F3E384DC}" srcOrd="3" destOrd="0" parTransId="{7E0309FE-1056-4EE5-9D92-FC27496C3CB9}" sibTransId="{45D70285-EEDE-4DF0-A6FE-E8F26E2ABF0E}"/>
    <dgm:cxn modelId="{56249D34-DF8F-4051-B1E4-045D661AC523}" type="presOf" srcId="{5175520C-1F48-4182-B97A-AAC1AAF280D2}" destId="{BA0157DF-3C8D-4616-A46C-4BA012A50E29}" srcOrd="0" destOrd="2" presId="urn:microsoft.com/office/officeart/2005/8/layout/hList1"/>
    <dgm:cxn modelId="{8FD4813C-F7F7-462D-890C-D6E2527AEE50}" srcId="{97E2EE7D-5AFC-4D0E-9F3E-493A43697902}" destId="{C658E111-89C5-439C-A6D7-4691D432C481}" srcOrd="4" destOrd="0" parTransId="{0BFAE950-E3BF-4932-9017-B08EEF86ACAD}" sibTransId="{CADC5B74-D83E-45E7-AF3E-BE7F77E32815}"/>
    <dgm:cxn modelId="{EE09515C-A2A7-48C0-A1D5-7842EDFE4482}" srcId="{C073C959-7D44-4584-A27D-D6BECC926E44}" destId="{97E2EE7D-5AFC-4D0E-9F3E-493A43697902}" srcOrd="2" destOrd="0" parTransId="{2FEBD388-6636-43AE-AC75-E84104245205}" sibTransId="{D0DD3642-0312-4BCD-9869-C773F3456343}"/>
    <dgm:cxn modelId="{A911685D-C593-4911-BED0-BF7C01551480}" type="presOf" srcId="{5B84E099-4F13-41A5-AABA-8BADBF70C0A2}" destId="{BA0157DF-3C8D-4616-A46C-4BA012A50E29}" srcOrd="0" destOrd="3" presId="urn:microsoft.com/office/officeart/2005/8/layout/hList1"/>
    <dgm:cxn modelId="{2960DF44-290B-4933-9EA0-AD76290916EA}" type="presOf" srcId="{516A4443-6CF2-4604-995B-C3F74787540F}" destId="{A4906EE4-A921-4F2E-91A9-4060F8E2CC83}" srcOrd="0" destOrd="2" presId="urn:microsoft.com/office/officeart/2005/8/layout/hList1"/>
    <dgm:cxn modelId="{7F6F1A65-892C-4062-9927-104BE79C1C36}" srcId="{A504B743-6DC9-4579-BF8B-C0443C94EEA1}" destId="{7BB2D6B7-B305-458D-83E1-CF3156FBF8E7}" srcOrd="4" destOrd="0" parTransId="{A4EAD9BF-E465-4F3F-B684-34F74631E625}" sibTransId="{DFA3AE5F-84A3-4832-9C41-FF1A9016B2BB}"/>
    <dgm:cxn modelId="{8094914C-34E3-497E-B1D4-6A9F3B6B39EF}" type="presOf" srcId="{D6EB7DBB-BAE7-4250-A661-76F4A457AC68}" destId="{74341EAA-0B95-4317-A411-054F034B3422}" srcOrd="0" destOrd="0" presId="urn:microsoft.com/office/officeart/2005/8/layout/hList1"/>
    <dgm:cxn modelId="{9153EE4D-CBF5-4628-8683-0023032A140E}" type="presOf" srcId="{28168EC2-5FDD-45F6-8C92-9140A32F5769}" destId="{33492208-A8C0-429A-A43E-8D8EC91A03D7}" srcOrd="0" destOrd="0" presId="urn:microsoft.com/office/officeart/2005/8/layout/hList1"/>
    <dgm:cxn modelId="{F3A63A4E-4FBD-4527-A5E2-AE4A84513D79}" type="presOf" srcId="{B7273B6C-A062-4A40-8432-A4F2F35F7DD3}" destId="{ED9D7C37-86FB-49C0-BF9C-8ADEAC241842}" srcOrd="0" destOrd="2" presId="urn:microsoft.com/office/officeart/2005/8/layout/hList1"/>
    <dgm:cxn modelId="{C9BF674E-50C9-4778-88CD-B5BA959074F6}" srcId="{D6EB7DBB-BAE7-4250-A661-76F4A457AC68}" destId="{0A7B736A-793A-47A0-82A7-F720C5B7D6B4}" srcOrd="0" destOrd="0" parTransId="{EEB09B9B-9DA4-4EE7-B7F5-2DD5FB74FE8C}" sibTransId="{DBB75141-6E12-4BE0-BC2D-CFACB02CDF11}"/>
    <dgm:cxn modelId="{0978B671-DCB7-48CD-B3F7-FB8F24D6B2DA}" srcId="{D6EB7DBB-BAE7-4250-A661-76F4A457AC68}" destId="{5175520C-1F48-4182-B97A-AAC1AAF280D2}" srcOrd="2" destOrd="0" parTransId="{19344BC8-910B-4648-9A73-2BBEF64DAF38}" sibTransId="{9D03E140-3A40-4DE3-B514-93D7BA2A5365}"/>
    <dgm:cxn modelId="{4113FF71-9265-4216-BB9A-EA4549E4A0DD}" type="presOf" srcId="{29B63734-B0E1-454F-A2FB-08D1D0CC8267}" destId="{A4906EE4-A921-4F2E-91A9-4060F8E2CC83}" srcOrd="0" destOrd="0" presId="urn:microsoft.com/office/officeart/2005/8/layout/hList1"/>
    <dgm:cxn modelId="{EE3E0D73-4490-4B5C-94A7-B825C3A65EB0}" type="presOf" srcId="{BD4C738D-72E2-4313-8981-C2CED5A16BCA}" destId="{BA0157DF-3C8D-4616-A46C-4BA012A50E29}" srcOrd="0" destOrd="4" presId="urn:microsoft.com/office/officeart/2005/8/layout/hList1"/>
    <dgm:cxn modelId="{19FB8553-5299-4E95-B1DA-E9AE95CB33C3}" srcId="{D6EB7DBB-BAE7-4250-A661-76F4A457AC68}" destId="{5B84E099-4F13-41A5-AABA-8BADBF70C0A2}" srcOrd="3" destOrd="0" parTransId="{9CD6274F-5D35-4960-8ADE-70EAD61FEC5E}" sibTransId="{F9F16B12-0ECC-43CB-A153-49595990A8AE}"/>
    <dgm:cxn modelId="{C3B6C673-6864-49B4-9228-AD39CB33AAD6}" srcId="{97E2EE7D-5AFC-4D0E-9F3E-493A43697902}" destId="{29B63734-B0E1-454F-A2FB-08D1D0CC8267}" srcOrd="0" destOrd="0" parTransId="{2A56D43A-3348-4A27-BD33-03EE8DC97E44}" sibTransId="{71C548CB-70F8-491A-BA0F-C7F72C6AE1A6}"/>
    <dgm:cxn modelId="{E6C63974-4BC6-48C1-8BAE-E032F70D49FE}" type="presOf" srcId="{4A5F753C-9B40-4C04-A963-7EC7BF17BAE6}" destId="{77B97324-1A2F-452C-A6A5-A71E3D25856C}" srcOrd="0" destOrd="1" presId="urn:microsoft.com/office/officeart/2005/8/layout/hList1"/>
    <dgm:cxn modelId="{68CC7857-2DEC-4F1E-9DAC-6BFE7563078C}" srcId="{28168EC2-5FDD-45F6-8C92-9140A32F5769}" destId="{3AC42862-87B9-44B7-A4D3-50E12626AD6C}" srcOrd="4" destOrd="0" parTransId="{76DB0D1C-8CA7-41CB-AC17-17326544B718}" sibTransId="{14AE5E41-0E07-4D82-AC04-8C29EBC31000}"/>
    <dgm:cxn modelId="{C7E23C5A-B551-4CB3-BAF9-B0A57E615D93}" type="presOf" srcId="{40336742-52D1-402F-BEB1-C52DD936FF81}" destId="{77B97324-1A2F-452C-A6A5-A71E3D25856C}" srcOrd="0" destOrd="0" presId="urn:microsoft.com/office/officeart/2005/8/layout/hList1"/>
    <dgm:cxn modelId="{9D3C4182-62F6-4E87-A9AD-B3E01680139E}" type="presOf" srcId="{C073C959-7D44-4584-A27D-D6BECC926E44}" destId="{5D0CF784-ED00-4745-B17E-757261B0D15C}" srcOrd="0" destOrd="0" presId="urn:microsoft.com/office/officeart/2005/8/layout/hList1"/>
    <dgm:cxn modelId="{9D69788E-4E9A-45B3-AC47-25942A2AC338}" srcId="{A504B743-6DC9-4579-BF8B-C0443C94EEA1}" destId="{E128AB01-AC73-440E-9664-F4C2432B3975}" srcOrd="3" destOrd="0" parTransId="{5C21DB4B-EC8B-4280-981D-1BD6B90EC631}" sibTransId="{7A4CF4AE-950A-4732-9A25-5D8A4424EAFF}"/>
    <dgm:cxn modelId="{9FCC648F-27F3-4571-88E7-9F043C270515}" type="presOf" srcId="{3AC42862-87B9-44B7-A4D3-50E12626AD6C}" destId="{77B97324-1A2F-452C-A6A5-A71E3D25856C}" srcOrd="0" destOrd="4" presId="urn:microsoft.com/office/officeart/2005/8/layout/hList1"/>
    <dgm:cxn modelId="{DC125C91-8240-4742-8F46-AB56EBF430FD}" type="presOf" srcId="{E128AB01-AC73-440E-9664-F4C2432B3975}" destId="{ED9D7C37-86FB-49C0-BF9C-8ADEAC241842}" srcOrd="0" destOrd="3" presId="urn:microsoft.com/office/officeart/2005/8/layout/hList1"/>
    <dgm:cxn modelId="{0C58FF95-6A1C-475B-8C58-02E0195F8D89}" srcId="{C073C959-7D44-4584-A27D-D6BECC926E44}" destId="{28168EC2-5FDD-45F6-8C92-9140A32F5769}" srcOrd="0" destOrd="0" parTransId="{93812FC5-8AC7-4784-B8F3-284DC13FCB45}" sibTransId="{E35DEDED-EBFE-4D3A-ACB1-5BF0F4C0C395}"/>
    <dgm:cxn modelId="{B7716D9A-4E13-4FEF-83CA-70D677701AEF}" type="presOf" srcId="{82807704-C02A-49AD-9457-1C0738ECFD0B}" destId="{77B97324-1A2F-452C-A6A5-A71E3D25856C}" srcOrd="0" destOrd="2" presId="urn:microsoft.com/office/officeart/2005/8/layout/hList1"/>
    <dgm:cxn modelId="{07A1079E-933C-4832-B1B1-D25AD1EB37C5}" type="presOf" srcId="{AB3193F8-3287-4459-869D-B3DC3DDC0262}" destId="{A4906EE4-A921-4F2E-91A9-4060F8E2CC83}" srcOrd="0" destOrd="1" presId="urn:microsoft.com/office/officeart/2005/8/layout/hList1"/>
    <dgm:cxn modelId="{23DD2CA0-F7C7-4847-9957-AA471CEEFE89}" type="presOf" srcId="{52EA0F40-9A26-46B4-B7E8-2FE3F3E384DC}" destId="{A4906EE4-A921-4F2E-91A9-4060F8E2CC83}" srcOrd="0" destOrd="3" presId="urn:microsoft.com/office/officeart/2005/8/layout/hList1"/>
    <dgm:cxn modelId="{5A4472A0-9208-4B9C-A248-DC6E253A4D2F}" type="presOf" srcId="{4A059E7F-5528-46D6-A335-1DD335B1BB3F}" destId="{BA0157DF-3C8D-4616-A46C-4BA012A50E29}" srcOrd="0" destOrd="1" presId="urn:microsoft.com/office/officeart/2005/8/layout/hList1"/>
    <dgm:cxn modelId="{0E6F7EA1-338B-4903-B2C9-09F525EB21B0}" type="presOf" srcId="{97E2EE7D-5AFC-4D0E-9F3E-493A43697902}" destId="{08E7859A-53F3-400C-822E-B3A3BD9AC15C}" srcOrd="0" destOrd="0" presId="urn:microsoft.com/office/officeart/2005/8/layout/hList1"/>
    <dgm:cxn modelId="{BB291DA2-9D21-4BEF-BE99-85AA4259CDE4}" srcId="{C073C959-7D44-4584-A27D-D6BECC926E44}" destId="{D6EB7DBB-BAE7-4250-A661-76F4A457AC68}" srcOrd="3" destOrd="0" parTransId="{567E8A19-D444-42E2-8FD7-E3D428A12A10}" sibTransId="{4DC8491D-9B73-4E94-80D1-76C034CAC5C5}"/>
    <dgm:cxn modelId="{D2ECD5A4-91B8-49EA-BDEF-E8A5AB2DABEB}" srcId="{D6EB7DBB-BAE7-4250-A661-76F4A457AC68}" destId="{BD4C738D-72E2-4313-8981-C2CED5A16BCA}" srcOrd="4" destOrd="0" parTransId="{D4E62C09-84E3-4E2D-B921-E1FC7D66EF21}" sibTransId="{2AE5862A-9E0E-498B-BC76-DD21FF60E00A}"/>
    <dgm:cxn modelId="{369F5AB4-7E03-45CD-8E0F-CEDD0639E033}" srcId="{A504B743-6DC9-4579-BF8B-C0443C94EEA1}" destId="{8B261237-5CBD-48AC-8F49-495B51B5713E}" srcOrd="0" destOrd="0" parTransId="{C8B5AB1F-EF58-44BB-872B-F60B232CA556}" sibTransId="{31BFDCB2-12DB-47B3-9C66-8D94804D10D8}"/>
    <dgm:cxn modelId="{1C0630B7-32F2-415F-AA2B-C28202B47045}" type="presOf" srcId="{0A7B736A-793A-47A0-82A7-F720C5B7D6B4}" destId="{BA0157DF-3C8D-4616-A46C-4BA012A50E29}" srcOrd="0" destOrd="0" presId="urn:microsoft.com/office/officeart/2005/8/layout/hList1"/>
    <dgm:cxn modelId="{720013BD-C48D-4F57-A791-15EF215A5C2F}" srcId="{A504B743-6DC9-4579-BF8B-C0443C94EEA1}" destId="{B7273B6C-A062-4A40-8432-A4F2F35F7DD3}" srcOrd="2" destOrd="0" parTransId="{09A37D66-4C7B-4EF6-81AF-BC2390127EE0}" sibTransId="{D4C68612-372A-4395-AAF9-83F8C32B8BFC}"/>
    <dgm:cxn modelId="{2F36DEBE-FD3B-4C1F-A55A-B8276C24D9E9}" srcId="{28168EC2-5FDD-45F6-8C92-9140A32F5769}" destId="{82807704-C02A-49AD-9457-1C0738ECFD0B}" srcOrd="2" destOrd="0" parTransId="{D8A4F845-DC55-4349-9A76-0F165B032999}" sibTransId="{567F1A6D-5A0C-4613-9F08-6BEAF17BD13D}"/>
    <dgm:cxn modelId="{92F564C3-3E90-4051-A3A7-977510A6048E}" type="presOf" srcId="{0D8183CE-8998-495B-87B1-96A2066D0E2B}" destId="{77B97324-1A2F-452C-A6A5-A71E3D25856C}" srcOrd="0" destOrd="3" presId="urn:microsoft.com/office/officeart/2005/8/layout/hList1"/>
    <dgm:cxn modelId="{323862CD-6037-4D37-8329-7EA6DF85B9C6}" type="presOf" srcId="{A504B743-6DC9-4579-BF8B-C0443C94EEA1}" destId="{31EC3742-6F5D-4F11-A506-6D90E40332A8}" srcOrd="0" destOrd="0" presId="urn:microsoft.com/office/officeart/2005/8/layout/hList1"/>
    <dgm:cxn modelId="{0F914DEF-B1EA-4894-BF75-AF19D64BBF98}" type="presOf" srcId="{C034CE4B-9E5A-45D6-AF39-7E2B7DC1D645}" destId="{ED9D7C37-86FB-49C0-BF9C-8ADEAC241842}" srcOrd="0" destOrd="1" presId="urn:microsoft.com/office/officeart/2005/8/layout/hList1"/>
    <dgm:cxn modelId="{67DDED55-9784-4E63-BA84-F24D5F787945}" type="presParOf" srcId="{5D0CF784-ED00-4745-B17E-757261B0D15C}" destId="{E21A3BB0-445B-4414-ADC6-500EAD56305D}" srcOrd="0" destOrd="0" presId="urn:microsoft.com/office/officeart/2005/8/layout/hList1"/>
    <dgm:cxn modelId="{296CEC95-BB11-473C-8895-6F7544F32375}" type="presParOf" srcId="{E21A3BB0-445B-4414-ADC6-500EAD56305D}" destId="{33492208-A8C0-429A-A43E-8D8EC91A03D7}" srcOrd="0" destOrd="0" presId="urn:microsoft.com/office/officeart/2005/8/layout/hList1"/>
    <dgm:cxn modelId="{3D0F1FDB-A4CE-46D6-9D31-D937A39FCB65}" type="presParOf" srcId="{E21A3BB0-445B-4414-ADC6-500EAD56305D}" destId="{77B97324-1A2F-452C-A6A5-A71E3D25856C}" srcOrd="1" destOrd="0" presId="urn:microsoft.com/office/officeart/2005/8/layout/hList1"/>
    <dgm:cxn modelId="{B690A9A5-6F04-451D-8EBC-0CB8D47911D6}" type="presParOf" srcId="{5D0CF784-ED00-4745-B17E-757261B0D15C}" destId="{F7D3D261-3AE2-41E7-9D86-687629745E3F}" srcOrd="1" destOrd="0" presId="urn:microsoft.com/office/officeart/2005/8/layout/hList1"/>
    <dgm:cxn modelId="{C5AA1EF1-6276-4DB8-83D7-B295712E917A}" type="presParOf" srcId="{5D0CF784-ED00-4745-B17E-757261B0D15C}" destId="{E53CE256-E436-43F3-969B-7EDAAE89146B}" srcOrd="2" destOrd="0" presId="urn:microsoft.com/office/officeart/2005/8/layout/hList1"/>
    <dgm:cxn modelId="{29D231F2-50BC-4378-8BF8-2F182D62A9D0}" type="presParOf" srcId="{E53CE256-E436-43F3-969B-7EDAAE89146B}" destId="{31EC3742-6F5D-4F11-A506-6D90E40332A8}" srcOrd="0" destOrd="0" presId="urn:microsoft.com/office/officeart/2005/8/layout/hList1"/>
    <dgm:cxn modelId="{28F985E0-9925-4ED0-8E38-A60E8574AB95}" type="presParOf" srcId="{E53CE256-E436-43F3-969B-7EDAAE89146B}" destId="{ED9D7C37-86FB-49C0-BF9C-8ADEAC241842}" srcOrd="1" destOrd="0" presId="urn:microsoft.com/office/officeart/2005/8/layout/hList1"/>
    <dgm:cxn modelId="{08C31260-2D9A-4D07-9AC7-F3830CDB2E9C}" type="presParOf" srcId="{5D0CF784-ED00-4745-B17E-757261B0D15C}" destId="{BA5EFD92-E715-4AE9-9160-D3C78B208203}" srcOrd="3" destOrd="0" presId="urn:microsoft.com/office/officeart/2005/8/layout/hList1"/>
    <dgm:cxn modelId="{94F8E938-B43A-4CD8-BC24-7EAE888C1758}" type="presParOf" srcId="{5D0CF784-ED00-4745-B17E-757261B0D15C}" destId="{220CDE64-D88A-43F6-8951-671588EF84F0}" srcOrd="4" destOrd="0" presId="urn:microsoft.com/office/officeart/2005/8/layout/hList1"/>
    <dgm:cxn modelId="{9D081B96-B6F4-4E72-BBD9-C3F7F9DDBB34}" type="presParOf" srcId="{220CDE64-D88A-43F6-8951-671588EF84F0}" destId="{08E7859A-53F3-400C-822E-B3A3BD9AC15C}" srcOrd="0" destOrd="0" presId="urn:microsoft.com/office/officeart/2005/8/layout/hList1"/>
    <dgm:cxn modelId="{E5D3587F-C86D-4FF6-8004-B9313123CF8C}" type="presParOf" srcId="{220CDE64-D88A-43F6-8951-671588EF84F0}" destId="{A4906EE4-A921-4F2E-91A9-4060F8E2CC83}" srcOrd="1" destOrd="0" presId="urn:microsoft.com/office/officeart/2005/8/layout/hList1"/>
    <dgm:cxn modelId="{EBA2AE94-8ECE-4628-AC4D-8676346BE231}" type="presParOf" srcId="{5D0CF784-ED00-4745-B17E-757261B0D15C}" destId="{4474111D-3A8B-41B1-B076-006F188B40E6}" srcOrd="5" destOrd="0" presId="urn:microsoft.com/office/officeart/2005/8/layout/hList1"/>
    <dgm:cxn modelId="{382E9FD1-289E-412B-A181-4F07A92D023C}" type="presParOf" srcId="{5D0CF784-ED00-4745-B17E-757261B0D15C}" destId="{24CB4EBA-3B16-4491-BC5B-AA31B74856A1}" srcOrd="6" destOrd="0" presId="urn:microsoft.com/office/officeart/2005/8/layout/hList1"/>
    <dgm:cxn modelId="{42F5B44F-46A5-40EE-8C5A-7B86A4EAB3ED}" type="presParOf" srcId="{24CB4EBA-3B16-4491-BC5B-AA31B74856A1}" destId="{74341EAA-0B95-4317-A411-054F034B3422}" srcOrd="0" destOrd="0" presId="urn:microsoft.com/office/officeart/2005/8/layout/hList1"/>
    <dgm:cxn modelId="{E9208180-F736-462F-BB42-23D41127B299}" type="presParOf" srcId="{24CB4EBA-3B16-4491-BC5B-AA31B74856A1}" destId="{BA0157DF-3C8D-4616-A46C-4BA012A50E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92208-A8C0-429A-A43E-8D8EC91A03D7}">
      <dsp:nvSpPr>
        <dsp:cNvPr id="0" name=""/>
        <dsp:cNvSpPr/>
      </dsp:nvSpPr>
      <dsp:spPr>
        <a:xfrm>
          <a:off x="3094" y="39595"/>
          <a:ext cx="186050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CL" sz="1500" kern="1200" dirty="0" err="1"/>
            <a:t>DiMER</a:t>
          </a:r>
          <a:r>
            <a:rPr lang="es-CL" sz="1500" kern="1200" dirty="0"/>
            <a:t> </a:t>
          </a:r>
          <a:r>
            <a:rPr lang="es-CL" sz="1500" kern="1200" dirty="0" err="1"/>
            <a:t>Gral</a:t>
          </a:r>
          <a:endParaRPr lang="es-CL" sz="1500" kern="1200" dirty="0"/>
        </a:p>
      </dsp:txBody>
      <dsp:txXfrm>
        <a:off x="3094" y="39595"/>
        <a:ext cx="1860500" cy="432000"/>
      </dsp:txXfrm>
    </dsp:sp>
    <dsp:sp modelId="{77B97324-1A2F-452C-A6A5-A71E3D25856C}">
      <dsp:nvSpPr>
        <dsp:cNvPr id="0" name=""/>
        <dsp:cNvSpPr/>
      </dsp:nvSpPr>
      <dsp:spPr>
        <a:xfrm>
          <a:off x="3094" y="471595"/>
          <a:ext cx="1860500" cy="39084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CL" sz="1500" kern="1200" dirty="0"/>
            <a:t>C1: Fundamentos de Regulación Eléctrica</a:t>
          </a:r>
        </a:p>
        <a:p>
          <a:pPr marL="114300" lvl="1" indent="-114300" algn="l" defTabSz="666750">
            <a:lnSpc>
              <a:spcPct val="90000"/>
            </a:lnSpc>
            <a:spcBef>
              <a:spcPct val="0"/>
            </a:spcBef>
            <a:spcAft>
              <a:spcPct val="15000"/>
            </a:spcAft>
            <a:buChar char="•"/>
          </a:pPr>
          <a:r>
            <a:rPr lang="es-CL" sz="1500" kern="1200" dirty="0"/>
            <a:t>C2: Marco Institucional de la Regulación Eléctrica</a:t>
          </a:r>
        </a:p>
        <a:p>
          <a:pPr marL="114300" lvl="1" indent="-114300" algn="l" defTabSz="666750">
            <a:lnSpc>
              <a:spcPct val="90000"/>
            </a:lnSpc>
            <a:spcBef>
              <a:spcPct val="0"/>
            </a:spcBef>
            <a:spcAft>
              <a:spcPct val="15000"/>
            </a:spcAft>
            <a:buChar char="•"/>
          </a:pPr>
          <a:r>
            <a:rPr lang="es-CL" sz="1500" kern="1200" dirty="0"/>
            <a:t>C3: Generación</a:t>
          </a:r>
        </a:p>
        <a:p>
          <a:pPr marL="114300" lvl="1" indent="-114300" algn="l" defTabSz="666750">
            <a:lnSpc>
              <a:spcPct val="90000"/>
            </a:lnSpc>
            <a:spcBef>
              <a:spcPct val="0"/>
            </a:spcBef>
            <a:spcAft>
              <a:spcPct val="15000"/>
            </a:spcAft>
            <a:buChar char="•"/>
          </a:pPr>
          <a:r>
            <a:rPr lang="es-CL" sz="1500" kern="1200" dirty="0"/>
            <a:t>C4: Transmisión</a:t>
          </a:r>
        </a:p>
        <a:p>
          <a:pPr marL="114300" lvl="1" indent="-114300" algn="l" defTabSz="666750">
            <a:lnSpc>
              <a:spcPct val="90000"/>
            </a:lnSpc>
            <a:spcBef>
              <a:spcPct val="0"/>
            </a:spcBef>
            <a:spcAft>
              <a:spcPct val="15000"/>
            </a:spcAft>
            <a:buChar char="•"/>
          </a:pPr>
          <a:r>
            <a:rPr lang="es-CL" sz="1500" kern="1200" dirty="0"/>
            <a:t>C5: Distribución</a:t>
          </a:r>
        </a:p>
      </dsp:txBody>
      <dsp:txXfrm>
        <a:off x="3094" y="471595"/>
        <a:ext cx="1860500" cy="3908408"/>
      </dsp:txXfrm>
    </dsp:sp>
    <dsp:sp modelId="{31EC3742-6F5D-4F11-A506-6D90E40332A8}">
      <dsp:nvSpPr>
        <dsp:cNvPr id="0" name=""/>
        <dsp:cNvSpPr/>
      </dsp:nvSpPr>
      <dsp:spPr>
        <a:xfrm>
          <a:off x="2124064" y="39595"/>
          <a:ext cx="186050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CL" sz="1500" kern="1200" dirty="0"/>
            <a:t>DMER </a:t>
          </a:r>
          <a:r>
            <a:rPr lang="es-CL" sz="1500" kern="1200" dirty="0" err="1"/>
            <a:t>Gx</a:t>
          </a:r>
          <a:endParaRPr lang="es-CL" sz="1500" kern="1200" dirty="0"/>
        </a:p>
      </dsp:txBody>
      <dsp:txXfrm>
        <a:off x="2124064" y="39595"/>
        <a:ext cx="1860500" cy="432000"/>
      </dsp:txXfrm>
    </dsp:sp>
    <dsp:sp modelId="{ED9D7C37-86FB-49C0-BF9C-8ADEAC241842}">
      <dsp:nvSpPr>
        <dsp:cNvPr id="0" name=""/>
        <dsp:cNvSpPr/>
      </dsp:nvSpPr>
      <dsp:spPr>
        <a:xfrm>
          <a:off x="2124064" y="471595"/>
          <a:ext cx="1860500" cy="39084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CL" sz="1500" kern="1200" dirty="0"/>
            <a:t>C1: Fundamentos de la Reg.</a:t>
          </a:r>
        </a:p>
        <a:p>
          <a:pPr marL="114300" lvl="1" indent="-114300" algn="l" defTabSz="666750">
            <a:lnSpc>
              <a:spcPct val="90000"/>
            </a:lnSpc>
            <a:spcBef>
              <a:spcPct val="0"/>
            </a:spcBef>
            <a:spcAft>
              <a:spcPct val="15000"/>
            </a:spcAft>
            <a:buChar char="•"/>
          </a:pPr>
          <a:r>
            <a:rPr lang="es-CL" sz="1500" kern="1200" dirty="0"/>
            <a:t>C2: Marco Institucional</a:t>
          </a:r>
        </a:p>
        <a:p>
          <a:pPr marL="114300" lvl="1" indent="-114300" algn="l" defTabSz="666750">
            <a:lnSpc>
              <a:spcPct val="90000"/>
            </a:lnSpc>
            <a:spcBef>
              <a:spcPct val="0"/>
            </a:spcBef>
            <a:spcAft>
              <a:spcPct val="15000"/>
            </a:spcAft>
            <a:buChar char="•"/>
          </a:pPr>
          <a:r>
            <a:rPr lang="es-CL" sz="1500" kern="1200" dirty="0"/>
            <a:t>C3: Transición Energética, Regulación e Integración de ER</a:t>
          </a:r>
        </a:p>
        <a:p>
          <a:pPr marL="114300" lvl="1" indent="-114300" algn="l" defTabSz="666750">
            <a:lnSpc>
              <a:spcPct val="90000"/>
            </a:lnSpc>
            <a:spcBef>
              <a:spcPct val="0"/>
            </a:spcBef>
            <a:spcAft>
              <a:spcPct val="15000"/>
            </a:spcAft>
            <a:buChar char="•"/>
          </a:pPr>
          <a:r>
            <a:rPr lang="es-CL" sz="1500" kern="1200" dirty="0"/>
            <a:t>C4: Mercados Electricidad </a:t>
          </a:r>
          <a:r>
            <a:rPr lang="es-CL" sz="1500" kern="1200" dirty="0" err="1"/>
            <a:t>Latam</a:t>
          </a:r>
          <a:r>
            <a:rPr lang="es-CL" sz="1500" kern="1200" dirty="0"/>
            <a:t> y Europa y USA.</a:t>
          </a:r>
        </a:p>
        <a:p>
          <a:pPr marL="114300" lvl="1" indent="-114300" algn="l" defTabSz="666750">
            <a:lnSpc>
              <a:spcPct val="90000"/>
            </a:lnSpc>
            <a:spcBef>
              <a:spcPct val="0"/>
            </a:spcBef>
            <a:spcAft>
              <a:spcPct val="15000"/>
            </a:spcAft>
            <a:buChar char="•"/>
          </a:pPr>
          <a:r>
            <a:rPr lang="es-CL" sz="1500" kern="1200" dirty="0"/>
            <a:t>C5: Mercados Gas Natural y Carbón</a:t>
          </a:r>
        </a:p>
      </dsp:txBody>
      <dsp:txXfrm>
        <a:off x="2124064" y="471595"/>
        <a:ext cx="1860500" cy="3908408"/>
      </dsp:txXfrm>
    </dsp:sp>
    <dsp:sp modelId="{08E7859A-53F3-400C-822E-B3A3BD9AC15C}">
      <dsp:nvSpPr>
        <dsp:cNvPr id="0" name=""/>
        <dsp:cNvSpPr/>
      </dsp:nvSpPr>
      <dsp:spPr>
        <a:xfrm>
          <a:off x="4245035" y="39595"/>
          <a:ext cx="186050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CL" sz="1500" kern="1200" dirty="0"/>
            <a:t>DMER </a:t>
          </a:r>
          <a:r>
            <a:rPr lang="es-CL" sz="1500" kern="1200" dirty="0" err="1"/>
            <a:t>Tx</a:t>
          </a:r>
          <a:endParaRPr lang="es-CL" sz="1500" kern="1200" dirty="0"/>
        </a:p>
      </dsp:txBody>
      <dsp:txXfrm>
        <a:off x="4245035" y="39595"/>
        <a:ext cx="1860500" cy="432000"/>
      </dsp:txXfrm>
    </dsp:sp>
    <dsp:sp modelId="{A4906EE4-A921-4F2E-91A9-4060F8E2CC83}">
      <dsp:nvSpPr>
        <dsp:cNvPr id="0" name=""/>
        <dsp:cNvSpPr/>
      </dsp:nvSpPr>
      <dsp:spPr>
        <a:xfrm>
          <a:off x="4245035" y="471595"/>
          <a:ext cx="1860500" cy="39084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C1: Fundamentos de la Reg.</a:t>
          </a:r>
          <a:endParaRPr lang="es-CL" sz="1500" kern="1200" dirty="0"/>
        </a:p>
        <a:p>
          <a:pPr marL="114300" lvl="1" indent="-114300" algn="l" defTabSz="666750">
            <a:lnSpc>
              <a:spcPct val="90000"/>
            </a:lnSpc>
            <a:spcBef>
              <a:spcPct val="0"/>
            </a:spcBef>
            <a:spcAft>
              <a:spcPct val="15000"/>
            </a:spcAft>
            <a:buChar char="•"/>
          </a:pPr>
          <a:r>
            <a:rPr lang="es-CL" sz="1500" kern="1200" dirty="0"/>
            <a:t>C2: Marco Institucional</a:t>
          </a:r>
        </a:p>
        <a:p>
          <a:pPr marL="114300" lvl="1" indent="-114300" algn="l" defTabSz="666750">
            <a:lnSpc>
              <a:spcPct val="90000"/>
            </a:lnSpc>
            <a:spcBef>
              <a:spcPct val="0"/>
            </a:spcBef>
            <a:spcAft>
              <a:spcPct val="15000"/>
            </a:spcAft>
            <a:buChar char="•"/>
          </a:pPr>
          <a:r>
            <a:rPr lang="es-ES" sz="1500" kern="1200" dirty="0"/>
            <a:t>C3: Transición Energética, Planificación de la energía y Sistemas de </a:t>
          </a:r>
          <a:r>
            <a:rPr lang="es-ES" sz="1500" kern="1200" dirty="0" err="1"/>
            <a:t>Tx</a:t>
          </a:r>
          <a:r>
            <a:rPr lang="es-ES" sz="1500" kern="1200" dirty="0"/>
            <a:t>.</a:t>
          </a:r>
          <a:endParaRPr lang="es-CL" sz="1500" kern="1200" dirty="0"/>
        </a:p>
        <a:p>
          <a:pPr marL="114300" lvl="1" indent="-114300" algn="l" defTabSz="666750">
            <a:lnSpc>
              <a:spcPct val="90000"/>
            </a:lnSpc>
            <a:spcBef>
              <a:spcPct val="0"/>
            </a:spcBef>
            <a:spcAft>
              <a:spcPct val="15000"/>
            </a:spcAft>
            <a:buChar char="•"/>
          </a:pPr>
          <a:r>
            <a:rPr lang="es-ES" sz="1500" kern="1200" dirty="0"/>
            <a:t>C4: Mercado de la </a:t>
          </a:r>
          <a:r>
            <a:rPr lang="es-ES" sz="1500" kern="1200" dirty="0" err="1"/>
            <a:t>Tx</a:t>
          </a:r>
          <a:r>
            <a:rPr lang="es-ES" sz="1500" kern="1200" dirty="0"/>
            <a:t>, tarificación y valorización de Redes.</a:t>
          </a:r>
          <a:endParaRPr lang="es-CL" sz="1500" kern="1200" dirty="0"/>
        </a:p>
        <a:p>
          <a:pPr marL="114300" lvl="1" indent="-114300" algn="l" defTabSz="666750">
            <a:lnSpc>
              <a:spcPct val="90000"/>
            </a:lnSpc>
            <a:spcBef>
              <a:spcPct val="0"/>
            </a:spcBef>
            <a:spcAft>
              <a:spcPct val="15000"/>
            </a:spcAft>
            <a:buChar char="•"/>
          </a:pPr>
          <a:r>
            <a:rPr lang="es-ES" sz="1500" kern="1200" dirty="0"/>
            <a:t>C5: Operación de los Sistemas Eléctricos, códigos de red, SSCC</a:t>
          </a:r>
          <a:endParaRPr lang="es-CL" sz="1500" kern="1200" dirty="0"/>
        </a:p>
      </dsp:txBody>
      <dsp:txXfrm>
        <a:off x="4245035" y="471595"/>
        <a:ext cx="1860500" cy="3908408"/>
      </dsp:txXfrm>
    </dsp:sp>
    <dsp:sp modelId="{74341EAA-0B95-4317-A411-054F034B3422}">
      <dsp:nvSpPr>
        <dsp:cNvPr id="0" name=""/>
        <dsp:cNvSpPr/>
      </dsp:nvSpPr>
      <dsp:spPr>
        <a:xfrm>
          <a:off x="6366005" y="39595"/>
          <a:ext cx="186050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CL" sz="1500" kern="1200" dirty="0"/>
            <a:t>DMER </a:t>
          </a:r>
          <a:r>
            <a:rPr lang="es-CL" sz="1500" kern="1200" dirty="0" err="1"/>
            <a:t>Dx</a:t>
          </a:r>
          <a:endParaRPr lang="es-CL" sz="1500" kern="1200" dirty="0"/>
        </a:p>
      </dsp:txBody>
      <dsp:txXfrm>
        <a:off x="6366005" y="39595"/>
        <a:ext cx="1860500" cy="432000"/>
      </dsp:txXfrm>
    </dsp:sp>
    <dsp:sp modelId="{BA0157DF-3C8D-4616-A46C-4BA012A50E29}">
      <dsp:nvSpPr>
        <dsp:cNvPr id="0" name=""/>
        <dsp:cNvSpPr/>
      </dsp:nvSpPr>
      <dsp:spPr>
        <a:xfrm>
          <a:off x="6366005" y="471595"/>
          <a:ext cx="1860500" cy="39084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C1: Fundamentos de la Reg.</a:t>
          </a:r>
          <a:endParaRPr lang="es-CL" sz="1500" kern="1200" dirty="0"/>
        </a:p>
        <a:p>
          <a:pPr marL="114300" lvl="1" indent="-114300" algn="l" defTabSz="666750">
            <a:lnSpc>
              <a:spcPct val="90000"/>
            </a:lnSpc>
            <a:spcBef>
              <a:spcPct val="0"/>
            </a:spcBef>
            <a:spcAft>
              <a:spcPct val="15000"/>
            </a:spcAft>
            <a:buChar char="•"/>
          </a:pPr>
          <a:r>
            <a:rPr lang="es-CL" sz="1500" kern="1200" dirty="0"/>
            <a:t>C2: Marco Institucional</a:t>
          </a:r>
        </a:p>
        <a:p>
          <a:pPr marL="114300" lvl="1" indent="-114300" algn="l" defTabSz="666750">
            <a:lnSpc>
              <a:spcPct val="90000"/>
            </a:lnSpc>
            <a:spcBef>
              <a:spcPct val="0"/>
            </a:spcBef>
            <a:spcAft>
              <a:spcPct val="15000"/>
            </a:spcAft>
            <a:buChar char="•"/>
          </a:pPr>
          <a:r>
            <a:rPr lang="es-ES" sz="1500" kern="1200" dirty="0"/>
            <a:t>C3: Modelos de Planificación y Operación de la </a:t>
          </a:r>
          <a:r>
            <a:rPr lang="es-ES" sz="1500" kern="1200" dirty="0" err="1"/>
            <a:t>Dx</a:t>
          </a:r>
          <a:r>
            <a:rPr lang="es-ES" sz="1500" kern="1200" dirty="0"/>
            <a:t>, cambios de paradigmas</a:t>
          </a:r>
          <a:endParaRPr lang="es-CL" sz="1500" kern="1200" dirty="0"/>
        </a:p>
        <a:p>
          <a:pPr marL="114300" lvl="1" indent="-114300" algn="l" defTabSz="666750">
            <a:lnSpc>
              <a:spcPct val="90000"/>
            </a:lnSpc>
            <a:spcBef>
              <a:spcPct val="0"/>
            </a:spcBef>
            <a:spcAft>
              <a:spcPct val="15000"/>
            </a:spcAft>
            <a:buChar char="•"/>
          </a:pPr>
          <a:r>
            <a:rPr lang="es-ES" sz="1500" kern="1200" dirty="0"/>
            <a:t>C4: Mercados de </a:t>
          </a:r>
          <a:r>
            <a:rPr lang="es-ES" sz="1500" kern="1200" dirty="0" err="1"/>
            <a:t>Dx</a:t>
          </a:r>
          <a:r>
            <a:rPr lang="es-ES" sz="1500" kern="1200" dirty="0"/>
            <a:t>, tarificación  valorización de redes de </a:t>
          </a:r>
          <a:r>
            <a:rPr lang="es-ES" sz="1500" kern="1200" dirty="0" err="1"/>
            <a:t>Dx</a:t>
          </a:r>
          <a:r>
            <a:rPr lang="es-ES" sz="1500" kern="1200" dirty="0"/>
            <a:t>.</a:t>
          </a:r>
          <a:endParaRPr lang="es-CL" sz="1500" kern="1200" dirty="0"/>
        </a:p>
        <a:p>
          <a:pPr marL="114300" lvl="1" indent="-114300" algn="l" defTabSz="666750">
            <a:lnSpc>
              <a:spcPct val="90000"/>
            </a:lnSpc>
            <a:spcBef>
              <a:spcPct val="0"/>
            </a:spcBef>
            <a:spcAft>
              <a:spcPct val="15000"/>
            </a:spcAft>
            <a:buChar char="•"/>
          </a:pPr>
          <a:r>
            <a:rPr lang="es-ES" sz="1500" kern="1200" dirty="0"/>
            <a:t>C5: Transición energética, </a:t>
          </a:r>
          <a:r>
            <a:rPr lang="es-ES" sz="1500" kern="1200" dirty="0" err="1"/>
            <a:t>GxDx</a:t>
          </a:r>
          <a:r>
            <a:rPr lang="es-ES" sz="1500" kern="1200" dirty="0"/>
            <a:t>, EE y Electromovilidad.</a:t>
          </a:r>
          <a:endParaRPr lang="es-CL" sz="1500" kern="1200" dirty="0"/>
        </a:p>
      </dsp:txBody>
      <dsp:txXfrm>
        <a:off x="6366005" y="471595"/>
        <a:ext cx="1860500" cy="390840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B083F-49CE-4F41-8D49-FA8217A3E50D}" type="datetimeFigureOut">
              <a:rPr lang="es-ES" smtClean="0"/>
              <a:t>21/04/2021</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D60D4-5B14-664E-A8E2-A7D6A6CBD69B}" type="slidenum">
              <a:rPr lang="es-ES" smtClean="0"/>
              <a:t>‹Nº›</a:t>
            </a:fld>
            <a:endParaRPr lang="es-ES" dirty="0"/>
          </a:p>
        </p:txBody>
      </p:sp>
    </p:spTree>
    <p:extLst>
      <p:ext uri="{BB962C8B-B14F-4D97-AF65-F5344CB8AC3E}">
        <p14:creationId xmlns:p14="http://schemas.microsoft.com/office/powerpoint/2010/main" val="5851691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2" name="Rectángulo 11"/>
          <p:cNvSpPr/>
          <p:nvPr userDrawn="1"/>
        </p:nvSpPr>
        <p:spPr>
          <a:xfrm>
            <a:off x="6093007" y="2081210"/>
            <a:ext cx="3050993" cy="400379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3" name="Imagen 12" descr="shutterstock_11046718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081210"/>
            <a:ext cx="6010637" cy="4003796"/>
          </a:xfrm>
          <a:prstGeom prst="rect">
            <a:avLst/>
          </a:prstGeom>
        </p:spPr>
      </p:pic>
      <p:sp>
        <p:nvSpPr>
          <p:cNvPr id="2" name="Título 1"/>
          <p:cNvSpPr>
            <a:spLocks noGrp="1"/>
          </p:cNvSpPr>
          <p:nvPr>
            <p:ph type="ctrTitle"/>
          </p:nvPr>
        </p:nvSpPr>
        <p:spPr>
          <a:xfrm>
            <a:off x="6502398" y="2602969"/>
            <a:ext cx="2345267" cy="2714096"/>
          </a:xfrm>
        </p:spPr>
        <p:txBody>
          <a:bodyPr>
            <a:normAutofit/>
          </a:bodyPr>
          <a:lstStyle>
            <a:lvl1pPr>
              <a:defRPr sz="3200">
                <a:solidFill>
                  <a:srgbClr val="FFCC00"/>
                </a:solidFill>
                <a:latin typeface="Hand Of Sean" panose="020B0604020202020204" charset="-128"/>
                <a:ea typeface="Hand Of Sean" panose="020B0604020202020204" charset="-128"/>
              </a:defRPr>
            </a:lvl1pPr>
          </a:lstStyle>
          <a:p>
            <a:r>
              <a:rPr lang="es-ES_tradnl" dirty="0"/>
              <a:t>Clic para editar título</a:t>
            </a:r>
            <a:endParaRPr lang="es-ES" dirty="0"/>
          </a:p>
        </p:txBody>
      </p:sp>
      <p:sp>
        <p:nvSpPr>
          <p:cNvPr id="4" name="Marcador de fecha 3"/>
          <p:cNvSpPr>
            <a:spLocks noGrp="1"/>
          </p:cNvSpPr>
          <p:nvPr>
            <p:ph type="dt" sz="half" idx="10"/>
          </p:nvPr>
        </p:nvSpPr>
        <p:spPr/>
        <p:txBody>
          <a:bodyPr/>
          <a:lstStyle/>
          <a:p>
            <a:fld id="{EE02131E-16FD-49A6-BD11-956C3E102BCB}"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pic>
        <p:nvPicPr>
          <p:cNvPr id="9" name="Imagen 8" descr="Esc. Ingeniería-0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7777" y="292526"/>
            <a:ext cx="3300441" cy="1114636"/>
          </a:xfrm>
          <a:prstGeom prst="rect">
            <a:avLst/>
          </a:prstGeom>
        </p:spPr>
      </p:pic>
      <p:sp>
        <p:nvSpPr>
          <p:cNvPr id="11" name="Rectángulo 10"/>
          <p:cNvSpPr/>
          <p:nvPr userDrawn="1"/>
        </p:nvSpPr>
        <p:spPr>
          <a:xfrm>
            <a:off x="0" y="-10790"/>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71969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p:cNvSpPr/>
          <p:nvPr userDrawn="1"/>
        </p:nvSpPr>
        <p:spPr>
          <a:xfrm>
            <a:off x="2570785" y="2198793"/>
            <a:ext cx="6573215" cy="255153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Rectángulo 7"/>
          <p:cNvSpPr/>
          <p:nvPr userDrawn="1"/>
        </p:nvSpPr>
        <p:spPr>
          <a:xfrm>
            <a:off x="0" y="2069452"/>
            <a:ext cx="2488473" cy="27749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hasCustomPrompt="1"/>
          </p:nvPr>
        </p:nvSpPr>
        <p:spPr>
          <a:xfrm>
            <a:off x="3039533" y="3031072"/>
            <a:ext cx="5867400" cy="1362075"/>
          </a:xfrm>
        </p:spPr>
        <p:txBody>
          <a:bodyPr anchor="t"/>
          <a:lstStyle>
            <a:lvl1pPr algn="l">
              <a:defRPr sz="4000" b="1" cap="none">
                <a:latin typeface="Hand Of Sean" panose="020B0604020202020204" charset="-128"/>
                <a:ea typeface="Hand Of Sean" panose="020B0604020202020204" charset="-128"/>
              </a:defRPr>
            </a:lvl1pPr>
          </a:lstStyle>
          <a:p>
            <a:r>
              <a:rPr lang="es-ES_tradnl" dirty="0"/>
              <a:t>Clic para editar título</a:t>
            </a:r>
            <a:endParaRPr lang="es-ES" dirty="0"/>
          </a:p>
        </p:txBody>
      </p:sp>
      <p:sp>
        <p:nvSpPr>
          <p:cNvPr id="4" name="Marcador de fecha 3"/>
          <p:cNvSpPr>
            <a:spLocks noGrp="1"/>
          </p:cNvSpPr>
          <p:nvPr>
            <p:ph type="dt" sz="half" idx="10"/>
          </p:nvPr>
        </p:nvSpPr>
        <p:spPr/>
        <p:txBody>
          <a:bodyPr/>
          <a:lstStyle/>
          <a:p>
            <a:fld id="{7699F990-03A3-4B19-A633-792D3D5C5120}"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sp>
        <p:nvSpPr>
          <p:cNvPr id="9" name="Rectángulo 8"/>
          <p:cNvSpPr/>
          <p:nvPr userDrawn="1"/>
        </p:nvSpPr>
        <p:spPr>
          <a:xfrm>
            <a:off x="0" y="-10790"/>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73830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B4100993-0A26-43F6-A1F5-8A4682FE1A15}" type="datetime1">
              <a:rPr lang="es-ES" smtClean="0"/>
              <a:t>21/04/2021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4F241F1-C13E-9A45-BBA3-F7509E17B729}" type="slidenum">
              <a:rPr lang="es-ES" smtClean="0"/>
              <a:t>‹Nº›</a:t>
            </a:fld>
            <a:endParaRPr lang="es-ES" dirty="0"/>
          </a:p>
        </p:txBody>
      </p:sp>
    </p:spTree>
    <p:extLst>
      <p:ext uri="{BB962C8B-B14F-4D97-AF65-F5344CB8AC3E}">
        <p14:creationId xmlns:p14="http://schemas.microsoft.com/office/powerpoint/2010/main" val="114250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CFFF9C2-0FFB-4B26-BA80-E313501144FB}" type="datetime1">
              <a:rPr lang="es-ES" smtClean="0"/>
              <a:t>21/04/2021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A4F241F1-C13E-9A45-BBA3-F7509E17B729}" type="slidenum">
              <a:rPr lang="es-ES" smtClean="0"/>
              <a:t>‹Nº›</a:t>
            </a:fld>
            <a:endParaRPr lang="es-ES" dirty="0"/>
          </a:p>
        </p:txBody>
      </p:sp>
    </p:spTree>
    <p:extLst>
      <p:ext uri="{BB962C8B-B14F-4D97-AF65-F5344CB8AC3E}">
        <p14:creationId xmlns:p14="http://schemas.microsoft.com/office/powerpoint/2010/main" val="1798560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792610F-D177-4F38-8642-13A903CC7FDF}" type="datetime1">
              <a:rPr lang="es-ES" smtClean="0"/>
              <a:t>21/04/2021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4F241F1-C13E-9A45-BBA3-F7509E17B729}" type="slidenum">
              <a:rPr lang="es-ES" smtClean="0"/>
              <a:t>‹Nº›</a:t>
            </a:fld>
            <a:endParaRPr lang="es-ES" dirty="0"/>
          </a:p>
        </p:txBody>
      </p:sp>
    </p:spTree>
    <p:extLst>
      <p:ext uri="{BB962C8B-B14F-4D97-AF65-F5344CB8AC3E}">
        <p14:creationId xmlns:p14="http://schemas.microsoft.com/office/powerpoint/2010/main" val="411632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D4D8565-D86E-4723-A96E-8AC852476F2D}" type="datetime1">
              <a:rPr lang="es-ES" smtClean="0"/>
              <a:t>21/04/2021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4F241F1-C13E-9A45-BBA3-F7509E17B729}" type="slidenum">
              <a:rPr lang="es-ES" smtClean="0"/>
              <a:t>‹Nº›</a:t>
            </a:fld>
            <a:endParaRPr lang="es-ES" dirty="0"/>
          </a:p>
        </p:txBody>
      </p:sp>
      <p:sp>
        <p:nvSpPr>
          <p:cNvPr id="6" name="Rectángulo 5"/>
          <p:cNvSpPr/>
          <p:nvPr userDrawn="1"/>
        </p:nvSpPr>
        <p:spPr>
          <a:xfrm>
            <a:off x="0" y="-10790"/>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87876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834807C-5B8B-4BAD-A7E5-08300C623E6E}" type="datetime1">
              <a:rPr lang="es-ES" smtClean="0"/>
              <a:t>21/04/2021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4F241F1-C13E-9A45-BBA3-F7509E17B729}" type="slidenum">
              <a:rPr lang="es-ES" smtClean="0"/>
              <a:t>‹Nº›</a:t>
            </a:fld>
            <a:endParaRPr lang="es-ES" dirty="0"/>
          </a:p>
        </p:txBody>
      </p:sp>
    </p:spTree>
    <p:extLst>
      <p:ext uri="{BB962C8B-B14F-4D97-AF65-F5344CB8AC3E}">
        <p14:creationId xmlns:p14="http://schemas.microsoft.com/office/powerpoint/2010/main" val="123815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38F9780-2309-41F4-8F66-83AF946547E5}" type="datetime1">
              <a:rPr lang="es-ES" smtClean="0"/>
              <a:t>21/04/2021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4F241F1-C13E-9A45-BBA3-F7509E17B729}" type="slidenum">
              <a:rPr lang="es-ES" smtClean="0"/>
              <a:t>‹Nº›</a:t>
            </a:fld>
            <a:endParaRPr lang="es-ES" dirty="0"/>
          </a:p>
        </p:txBody>
      </p:sp>
    </p:spTree>
    <p:extLst>
      <p:ext uri="{BB962C8B-B14F-4D97-AF65-F5344CB8AC3E}">
        <p14:creationId xmlns:p14="http://schemas.microsoft.com/office/powerpoint/2010/main" val="4258764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a:t>
            </a:r>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34BD09D-BAC2-4D2A-B944-EA382721F21A}" type="datetime1">
              <a:rPr lang="es-ES" smtClean="0"/>
              <a:t>21/04/2021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4F241F1-C13E-9A45-BBA3-F7509E17B729}" type="slidenum">
              <a:rPr lang="es-ES" smtClean="0"/>
              <a:t>‹Nº›</a:t>
            </a:fld>
            <a:endParaRPr lang="es-ES" dirty="0"/>
          </a:p>
        </p:txBody>
      </p:sp>
    </p:spTree>
    <p:extLst>
      <p:ext uri="{BB962C8B-B14F-4D97-AF65-F5344CB8AC3E}">
        <p14:creationId xmlns:p14="http://schemas.microsoft.com/office/powerpoint/2010/main" val="1442907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0CE7F33-2F1F-4DD0-B20F-E1E9225C3E1D}"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spTree>
    <p:extLst>
      <p:ext uri="{BB962C8B-B14F-4D97-AF65-F5344CB8AC3E}">
        <p14:creationId xmlns:p14="http://schemas.microsoft.com/office/powerpoint/2010/main" val="3957973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EA8D9A92-D93E-4489-AD07-03EA7CDFD437}"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spTree>
    <p:extLst>
      <p:ext uri="{BB962C8B-B14F-4D97-AF65-F5344CB8AC3E}">
        <p14:creationId xmlns:p14="http://schemas.microsoft.com/office/powerpoint/2010/main" val="163080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C21345A-F96D-4C6E-9580-FB759335B0D3}"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pic>
        <p:nvPicPr>
          <p:cNvPr id="7" name="Imagen 6" descr="Esc. Ingeniería-08.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7777" y="292526"/>
            <a:ext cx="3300441" cy="1114636"/>
          </a:xfrm>
          <a:prstGeom prst="rect">
            <a:avLst/>
          </a:prstGeom>
        </p:spPr>
      </p:pic>
      <p:sp>
        <p:nvSpPr>
          <p:cNvPr id="8" name="Rectángulo 7"/>
          <p:cNvSpPr/>
          <p:nvPr userDrawn="1"/>
        </p:nvSpPr>
        <p:spPr>
          <a:xfrm>
            <a:off x="0" y="-10790"/>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9" name="Rectángulo 8"/>
          <p:cNvSpPr/>
          <p:nvPr userDrawn="1"/>
        </p:nvSpPr>
        <p:spPr>
          <a:xfrm>
            <a:off x="13522" y="6600170"/>
            <a:ext cx="257830" cy="2578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0" name="Rectángulo 9"/>
          <p:cNvSpPr/>
          <p:nvPr userDrawn="1"/>
        </p:nvSpPr>
        <p:spPr>
          <a:xfrm>
            <a:off x="256108" y="6600170"/>
            <a:ext cx="8887891" cy="257830"/>
          </a:xfrm>
          <a:prstGeom prst="rect">
            <a:avLst/>
          </a:prstGeom>
          <a:solidFill>
            <a:srgbClr val="FFD3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980824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811AB7D-FBE8-3D43-ACFE-B051D39ACB0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417960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1AB7D-FBE8-3D43-ACFE-B051D39ACB0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3381518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1AB7D-FBE8-3D43-ACFE-B051D39ACB0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1530322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11AB7D-FBE8-3D43-ACFE-B051D39ACB0E}"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1913697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11AB7D-FBE8-3D43-ACFE-B051D39ACB0E}"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1645343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11AB7D-FBE8-3D43-ACFE-B051D39ACB0E}"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3917010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AB7D-FBE8-3D43-ACFE-B051D39ACB0E}"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1565925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11AB7D-FBE8-3D43-ACFE-B051D39ACB0E}"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1826746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11AB7D-FBE8-3D43-ACFE-B051D39ACB0E}"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223922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1AB7D-FBE8-3D43-ACFE-B051D39ACB0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159110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lvl1pPr>
              <a:defRPr sz="28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L" dirty="0"/>
          </a:p>
        </p:txBody>
      </p:sp>
      <p:sp>
        <p:nvSpPr>
          <p:cNvPr id="3" name="Marcador de fecha 2"/>
          <p:cNvSpPr>
            <a:spLocks noGrp="1"/>
          </p:cNvSpPr>
          <p:nvPr>
            <p:ph type="dt" sz="half" idx="10"/>
          </p:nvPr>
        </p:nvSpPr>
        <p:spPr/>
        <p:txBody>
          <a:bodyPr/>
          <a:lstStyle/>
          <a:p>
            <a:fld id="{5695A130-01F2-4FCA-9091-76BD1338F32F}" type="datetime1">
              <a:rPr lang="es-ES" smtClean="0"/>
              <a:t>21/04/2021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4F241F1-C13E-9A45-BBA3-F7509E17B729}" type="slidenum">
              <a:rPr lang="es-ES" smtClean="0"/>
              <a:t>‹Nº›</a:t>
            </a:fld>
            <a:endParaRPr lang="es-ES" dirty="0"/>
          </a:p>
        </p:txBody>
      </p:sp>
      <p:sp>
        <p:nvSpPr>
          <p:cNvPr id="9" name="Marcador de contenido 8"/>
          <p:cNvSpPr>
            <a:spLocks noGrp="1"/>
          </p:cNvSpPr>
          <p:nvPr>
            <p:ph sz="quarter" idx="13"/>
          </p:nvPr>
        </p:nvSpPr>
        <p:spPr>
          <a:xfrm>
            <a:off x="457200" y="1600200"/>
            <a:ext cx="8229600" cy="4419600"/>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10" name="Rectángulo 9"/>
          <p:cNvSpPr/>
          <p:nvPr userDrawn="1"/>
        </p:nvSpPr>
        <p:spPr>
          <a:xfrm>
            <a:off x="0" y="-2323"/>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600" dirty="0"/>
          </a:p>
        </p:txBody>
      </p:sp>
      <p:sp>
        <p:nvSpPr>
          <p:cNvPr id="11" name="Rectángulo 10"/>
          <p:cNvSpPr/>
          <p:nvPr userDrawn="1"/>
        </p:nvSpPr>
        <p:spPr>
          <a:xfrm>
            <a:off x="13522" y="6600170"/>
            <a:ext cx="257830" cy="2578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Rectángulo 11"/>
          <p:cNvSpPr/>
          <p:nvPr userDrawn="1"/>
        </p:nvSpPr>
        <p:spPr>
          <a:xfrm>
            <a:off x="256108" y="6600170"/>
            <a:ext cx="8887891" cy="257830"/>
          </a:xfrm>
          <a:prstGeom prst="rect">
            <a:avLst/>
          </a:prstGeom>
          <a:solidFill>
            <a:srgbClr val="FFD3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813947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1AB7D-FBE8-3D43-ACFE-B051D39ACB0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0D5FF-38F8-8A4A-BEE6-F807A38E29C4}" type="slidenum">
              <a:rPr lang="en-US" smtClean="0"/>
              <a:t>‹Nº›</a:t>
            </a:fld>
            <a:endParaRPr lang="en-US"/>
          </a:p>
        </p:txBody>
      </p:sp>
    </p:spTree>
    <p:extLst>
      <p:ext uri="{BB962C8B-B14F-4D97-AF65-F5344CB8AC3E}">
        <p14:creationId xmlns:p14="http://schemas.microsoft.com/office/powerpoint/2010/main" val="29801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867400" cy="1143000"/>
          </a:xfrm>
        </p:spPr>
        <p:txBody>
          <a:bodyPr>
            <a:noAutofit/>
          </a:bodyPr>
          <a:lstStyle>
            <a:lvl1pPr>
              <a:defRPr sz="2800">
                <a:latin typeface="Arial" panose="020B0604020202020204" pitchFamily="34" charset="0"/>
                <a:cs typeface="Arial" panose="020B0604020202020204" pitchFamily="34" charset="0"/>
              </a:defRPr>
            </a:lvl1pPr>
          </a:lstStyle>
          <a:p>
            <a:r>
              <a:rPr lang="es-ES" dirty="0"/>
              <a:t>Haga clic para modificar el estilo de título del patrón</a:t>
            </a:r>
            <a:endParaRPr lang="es-CL" dirty="0"/>
          </a:p>
        </p:txBody>
      </p:sp>
      <p:sp>
        <p:nvSpPr>
          <p:cNvPr id="3" name="Marcador de fecha 2"/>
          <p:cNvSpPr>
            <a:spLocks noGrp="1"/>
          </p:cNvSpPr>
          <p:nvPr>
            <p:ph type="dt" sz="half" idx="10"/>
          </p:nvPr>
        </p:nvSpPr>
        <p:spPr/>
        <p:txBody>
          <a:bodyPr/>
          <a:lstStyle/>
          <a:p>
            <a:fld id="{7F710FB4-325F-46AB-8058-801752F44F25}" type="datetime1">
              <a:rPr lang="es-ES" smtClean="0"/>
              <a:t>21/04/2021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4F241F1-C13E-9A45-BBA3-F7509E17B729}" type="slidenum">
              <a:rPr lang="es-ES" smtClean="0"/>
              <a:t>‹Nº›</a:t>
            </a:fld>
            <a:endParaRPr lang="es-ES" dirty="0"/>
          </a:p>
        </p:txBody>
      </p:sp>
      <p:sp>
        <p:nvSpPr>
          <p:cNvPr id="9" name="Marcador de contenido 8"/>
          <p:cNvSpPr>
            <a:spLocks noGrp="1"/>
          </p:cNvSpPr>
          <p:nvPr>
            <p:ph sz="quarter" idx="13"/>
          </p:nvPr>
        </p:nvSpPr>
        <p:spPr>
          <a:xfrm>
            <a:off x="457200" y="1600200"/>
            <a:ext cx="8229600" cy="4419600"/>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10" name="Rectángulo 9"/>
          <p:cNvSpPr/>
          <p:nvPr userDrawn="1"/>
        </p:nvSpPr>
        <p:spPr>
          <a:xfrm>
            <a:off x="0" y="-2323"/>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600" dirty="0"/>
          </a:p>
        </p:txBody>
      </p:sp>
      <p:sp>
        <p:nvSpPr>
          <p:cNvPr id="11" name="Rectángulo 10"/>
          <p:cNvSpPr/>
          <p:nvPr userDrawn="1"/>
        </p:nvSpPr>
        <p:spPr>
          <a:xfrm>
            <a:off x="13522" y="6600170"/>
            <a:ext cx="257830" cy="2578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2" name="Rectángulo 11"/>
          <p:cNvSpPr/>
          <p:nvPr userDrawn="1"/>
        </p:nvSpPr>
        <p:spPr>
          <a:xfrm>
            <a:off x="256108" y="6600170"/>
            <a:ext cx="8887891" cy="257830"/>
          </a:xfrm>
          <a:prstGeom prst="rect">
            <a:avLst/>
          </a:prstGeom>
          <a:solidFill>
            <a:srgbClr val="FFD3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35949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36562"/>
          </a:xfrm>
        </p:spPr>
        <p:txBody>
          <a:bodyPr>
            <a:normAutofit/>
          </a:bodyPr>
          <a:lstStyle>
            <a:lvl1pPr algn="l">
              <a:defRPr sz="2400">
                <a:latin typeface="Hand Of Sean" panose="020B0604020202020204" charset="-128"/>
                <a:ea typeface="Hand Of Sean" panose="020B0604020202020204" charset="-128"/>
              </a:defRPr>
            </a:lvl1pPr>
          </a:lstStyle>
          <a:p>
            <a:r>
              <a:rPr lang="es-ES_tradnl"/>
              <a:t>Clic para editar título</a:t>
            </a:r>
            <a:endParaRPr lang="es-ES"/>
          </a:p>
        </p:txBody>
      </p:sp>
      <p:sp>
        <p:nvSpPr>
          <p:cNvPr id="3" name="Marcador de contenido 2"/>
          <p:cNvSpPr>
            <a:spLocks noGrp="1"/>
          </p:cNvSpPr>
          <p:nvPr>
            <p:ph idx="1"/>
          </p:nvPr>
        </p:nvSpPr>
        <p:spPr>
          <a:xfrm>
            <a:off x="457200" y="1075267"/>
            <a:ext cx="8229600" cy="5080000"/>
          </a:xfrm>
        </p:spPr>
        <p:txBody>
          <a:bodyPr/>
          <a:lstStyle>
            <a:lvl1pPr marL="457200" indent="-457200">
              <a:buFont typeface="Arial" panose="020B0604020202020204" pitchFamily="34" charset="0"/>
              <a:buChar char="•"/>
              <a:defRPr/>
            </a:lvl1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p:txBody>
          <a:bodyPr/>
          <a:lstStyle/>
          <a:p>
            <a:fld id="{9537F294-AA40-4025-93FA-D8A74FB1D796}"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spTree>
    <p:extLst>
      <p:ext uri="{BB962C8B-B14F-4D97-AF65-F5344CB8AC3E}">
        <p14:creationId xmlns:p14="http://schemas.microsoft.com/office/powerpoint/2010/main" val="332452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70785" y="2198793"/>
            <a:ext cx="6573215" cy="2551539"/>
          </a:xfrm>
          <a:prstGeom prst="rect">
            <a:avLst/>
          </a:prstGeom>
          <a:solidFill>
            <a:srgbClr val="B6DC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Rectángulo 7"/>
          <p:cNvSpPr/>
          <p:nvPr userDrawn="1"/>
        </p:nvSpPr>
        <p:spPr>
          <a:xfrm>
            <a:off x="0" y="2069452"/>
            <a:ext cx="2488473" cy="27749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hasCustomPrompt="1"/>
          </p:nvPr>
        </p:nvSpPr>
        <p:spPr>
          <a:xfrm>
            <a:off x="3039533" y="3031072"/>
            <a:ext cx="5867400" cy="1362075"/>
          </a:xfrm>
        </p:spPr>
        <p:txBody>
          <a:bodyPr anchor="t"/>
          <a:lstStyle>
            <a:lvl1pPr algn="l">
              <a:defRPr sz="4000" b="1" cap="none">
                <a:latin typeface="Hand Of Sean" panose="020B0604020202020204" charset="-128"/>
                <a:ea typeface="Hand Of Sean" panose="020B0604020202020204" charset="-128"/>
              </a:defRPr>
            </a:lvl1pPr>
          </a:lstStyle>
          <a:p>
            <a:r>
              <a:rPr lang="es-ES_tradnl" dirty="0"/>
              <a:t>Clic para editar título</a:t>
            </a:r>
            <a:endParaRPr lang="es-ES" dirty="0"/>
          </a:p>
        </p:txBody>
      </p:sp>
      <p:sp>
        <p:nvSpPr>
          <p:cNvPr id="4" name="Marcador de fecha 3"/>
          <p:cNvSpPr>
            <a:spLocks noGrp="1"/>
          </p:cNvSpPr>
          <p:nvPr>
            <p:ph type="dt" sz="half" idx="10"/>
          </p:nvPr>
        </p:nvSpPr>
        <p:spPr/>
        <p:txBody>
          <a:bodyPr/>
          <a:lstStyle/>
          <a:p>
            <a:fld id="{DD785E4A-DAD5-477A-B431-4F8D0FB1BDF8}"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sp>
        <p:nvSpPr>
          <p:cNvPr id="10" name="Rectángulo 9"/>
          <p:cNvSpPr/>
          <p:nvPr userDrawn="1"/>
        </p:nvSpPr>
        <p:spPr>
          <a:xfrm>
            <a:off x="0" y="-10790"/>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42845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10" name="Rectángulo 9"/>
          <p:cNvSpPr/>
          <p:nvPr userDrawn="1"/>
        </p:nvSpPr>
        <p:spPr>
          <a:xfrm>
            <a:off x="2570785" y="2198793"/>
            <a:ext cx="6573215" cy="2551539"/>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Rectángulo 7"/>
          <p:cNvSpPr/>
          <p:nvPr userDrawn="1"/>
        </p:nvSpPr>
        <p:spPr>
          <a:xfrm>
            <a:off x="0" y="2069452"/>
            <a:ext cx="2488473" cy="27749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hasCustomPrompt="1"/>
          </p:nvPr>
        </p:nvSpPr>
        <p:spPr>
          <a:xfrm>
            <a:off x="3039533" y="3031072"/>
            <a:ext cx="5867400" cy="1362075"/>
          </a:xfrm>
        </p:spPr>
        <p:txBody>
          <a:bodyPr anchor="t"/>
          <a:lstStyle>
            <a:lvl1pPr algn="l">
              <a:defRPr sz="4000" b="1" cap="none">
                <a:latin typeface="Hand Of Sean" panose="020B0604020202020204" charset="-128"/>
                <a:ea typeface="Hand Of Sean" panose="020B0604020202020204" charset="-128"/>
              </a:defRPr>
            </a:lvl1pPr>
          </a:lstStyle>
          <a:p>
            <a:r>
              <a:rPr lang="es-ES_tradnl" dirty="0"/>
              <a:t>Clic para editar título</a:t>
            </a:r>
            <a:endParaRPr lang="es-ES" dirty="0"/>
          </a:p>
        </p:txBody>
      </p:sp>
      <p:sp>
        <p:nvSpPr>
          <p:cNvPr id="4" name="Marcador de fecha 3"/>
          <p:cNvSpPr>
            <a:spLocks noGrp="1"/>
          </p:cNvSpPr>
          <p:nvPr>
            <p:ph type="dt" sz="half" idx="10"/>
          </p:nvPr>
        </p:nvSpPr>
        <p:spPr/>
        <p:txBody>
          <a:bodyPr/>
          <a:lstStyle/>
          <a:p>
            <a:fld id="{BB7688E1-B51D-49D3-B1E6-F8F4B6ECA283}"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sp>
        <p:nvSpPr>
          <p:cNvPr id="11" name="Rectángulo 10"/>
          <p:cNvSpPr/>
          <p:nvPr userDrawn="1"/>
        </p:nvSpPr>
        <p:spPr>
          <a:xfrm>
            <a:off x="0" y="-10790"/>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22546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9" name="Rectángulo 8"/>
          <p:cNvSpPr/>
          <p:nvPr userDrawn="1"/>
        </p:nvSpPr>
        <p:spPr>
          <a:xfrm>
            <a:off x="2570785" y="2198793"/>
            <a:ext cx="6573215" cy="2551539"/>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Rectángulo 7"/>
          <p:cNvSpPr/>
          <p:nvPr userDrawn="1"/>
        </p:nvSpPr>
        <p:spPr>
          <a:xfrm>
            <a:off x="0" y="2069452"/>
            <a:ext cx="2488473" cy="27749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hasCustomPrompt="1"/>
          </p:nvPr>
        </p:nvSpPr>
        <p:spPr>
          <a:xfrm>
            <a:off x="3039533" y="3031072"/>
            <a:ext cx="5867400" cy="1362075"/>
          </a:xfrm>
        </p:spPr>
        <p:txBody>
          <a:bodyPr anchor="t"/>
          <a:lstStyle>
            <a:lvl1pPr algn="l">
              <a:defRPr sz="4000" b="1" cap="none">
                <a:latin typeface="Hand Of Sean" panose="020B0604020202020204" charset="-128"/>
                <a:ea typeface="Hand Of Sean" panose="020B0604020202020204" charset="-128"/>
              </a:defRPr>
            </a:lvl1pPr>
          </a:lstStyle>
          <a:p>
            <a:r>
              <a:rPr lang="es-ES_tradnl" dirty="0"/>
              <a:t>Clic para editar título</a:t>
            </a:r>
            <a:endParaRPr lang="es-ES" dirty="0"/>
          </a:p>
        </p:txBody>
      </p:sp>
      <p:sp>
        <p:nvSpPr>
          <p:cNvPr id="4" name="Marcador de fecha 3"/>
          <p:cNvSpPr>
            <a:spLocks noGrp="1"/>
          </p:cNvSpPr>
          <p:nvPr>
            <p:ph type="dt" sz="half" idx="10"/>
          </p:nvPr>
        </p:nvSpPr>
        <p:spPr/>
        <p:txBody>
          <a:bodyPr/>
          <a:lstStyle/>
          <a:p>
            <a:fld id="{3E2AF481-7A23-4D86-8D10-662672CD894C}"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sp>
        <p:nvSpPr>
          <p:cNvPr id="10" name="Rectángulo 9"/>
          <p:cNvSpPr/>
          <p:nvPr userDrawn="1"/>
        </p:nvSpPr>
        <p:spPr>
          <a:xfrm>
            <a:off x="0" y="-10790"/>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32824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9" name="Rectángulo 8"/>
          <p:cNvSpPr/>
          <p:nvPr userDrawn="1"/>
        </p:nvSpPr>
        <p:spPr>
          <a:xfrm>
            <a:off x="2570785" y="2198793"/>
            <a:ext cx="6573215" cy="2551539"/>
          </a:xfrm>
          <a:prstGeom prst="rect">
            <a:avLst/>
          </a:prstGeom>
          <a:solidFill>
            <a:srgbClr val="00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Rectángulo 7"/>
          <p:cNvSpPr/>
          <p:nvPr userDrawn="1"/>
        </p:nvSpPr>
        <p:spPr>
          <a:xfrm>
            <a:off x="0" y="2069452"/>
            <a:ext cx="2488473" cy="27749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hasCustomPrompt="1"/>
          </p:nvPr>
        </p:nvSpPr>
        <p:spPr>
          <a:xfrm>
            <a:off x="3039533" y="3031072"/>
            <a:ext cx="5867400" cy="1362075"/>
          </a:xfrm>
        </p:spPr>
        <p:txBody>
          <a:bodyPr anchor="t"/>
          <a:lstStyle>
            <a:lvl1pPr algn="l">
              <a:defRPr sz="4000" b="1" cap="none">
                <a:latin typeface="Hand Of Sean" panose="020B0604020202020204" charset="-128"/>
                <a:ea typeface="Hand Of Sean" panose="020B0604020202020204" charset="-128"/>
              </a:defRPr>
            </a:lvl1pPr>
          </a:lstStyle>
          <a:p>
            <a:r>
              <a:rPr lang="es-ES_tradnl" dirty="0"/>
              <a:t>Clic para editar título</a:t>
            </a:r>
            <a:endParaRPr lang="es-ES" dirty="0"/>
          </a:p>
        </p:txBody>
      </p:sp>
      <p:sp>
        <p:nvSpPr>
          <p:cNvPr id="4" name="Marcador de fecha 3"/>
          <p:cNvSpPr>
            <a:spLocks noGrp="1"/>
          </p:cNvSpPr>
          <p:nvPr>
            <p:ph type="dt" sz="half" idx="10"/>
          </p:nvPr>
        </p:nvSpPr>
        <p:spPr/>
        <p:txBody>
          <a:bodyPr/>
          <a:lstStyle/>
          <a:p>
            <a:fld id="{1718E7F9-64E4-449D-BBDB-1D0576799C60}" type="datetime1">
              <a:rPr lang="es-ES" smtClean="0"/>
              <a:t>21/04/2021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4F241F1-C13E-9A45-BBA3-F7509E17B729}" type="slidenum">
              <a:rPr lang="es-ES" smtClean="0"/>
              <a:t>‹Nº›</a:t>
            </a:fld>
            <a:endParaRPr lang="es-ES" dirty="0"/>
          </a:p>
        </p:txBody>
      </p:sp>
      <p:sp>
        <p:nvSpPr>
          <p:cNvPr id="10" name="Rectángulo 9"/>
          <p:cNvSpPr/>
          <p:nvPr userDrawn="1"/>
        </p:nvSpPr>
        <p:spPr>
          <a:xfrm>
            <a:off x="0" y="-10790"/>
            <a:ext cx="4724400" cy="3033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8632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91773-9556-49CF-81DC-E5AC151AED07}" type="datetime1">
              <a:rPr lang="es-ES" smtClean="0"/>
              <a:t>21/04/2021</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241F1-C13E-9A45-BBA3-F7509E17B729}" type="slidenum">
              <a:rPr lang="es-ES" smtClean="0"/>
              <a:t>‹Nº›</a:t>
            </a:fld>
            <a:endParaRPr lang="es-ES" dirty="0"/>
          </a:p>
        </p:txBody>
      </p:sp>
      <p:sp>
        <p:nvSpPr>
          <p:cNvPr id="7" name="Rectángulo 6"/>
          <p:cNvSpPr/>
          <p:nvPr userDrawn="1"/>
        </p:nvSpPr>
        <p:spPr>
          <a:xfrm>
            <a:off x="497618" y="0"/>
            <a:ext cx="257830" cy="2578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Rectángulo 7"/>
          <p:cNvSpPr/>
          <p:nvPr userDrawn="1"/>
        </p:nvSpPr>
        <p:spPr>
          <a:xfrm>
            <a:off x="827584" y="0"/>
            <a:ext cx="3033216" cy="257830"/>
          </a:xfrm>
          <a:prstGeom prst="rect">
            <a:avLst/>
          </a:prstGeom>
          <a:solidFill>
            <a:srgbClr val="FFD3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06999912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67" r:id="rId4"/>
    <p:sldLayoutId id="2147483650" r:id="rId5"/>
    <p:sldLayoutId id="2147483651" r:id="rId6"/>
    <p:sldLayoutId id="2147483660" r:id="rId7"/>
    <p:sldLayoutId id="2147483661" r:id="rId8"/>
    <p:sldLayoutId id="2147483662" r:id="rId9"/>
    <p:sldLayoutId id="2147483663" r:id="rId10"/>
    <p:sldLayoutId id="2147483652" r:id="rId11"/>
    <p:sldLayoutId id="2147483653" r:id="rId12"/>
    <p:sldLayoutId id="2147483654" r:id="rId13"/>
    <p:sldLayoutId id="2147483655" r:id="rId14"/>
    <p:sldLayoutId id="2147483666" r:id="rId15"/>
    <p:sldLayoutId id="2147483656" r:id="rId16"/>
    <p:sldLayoutId id="2147483657" r:id="rId17"/>
    <p:sldLayoutId id="2147483658" r:id="rId18"/>
    <p:sldLayoutId id="2147483659"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11AB7D-FBE8-3D43-ACFE-B051D39ACB0E}" type="datetimeFigureOut">
              <a:rPr lang="en-US" smtClean="0"/>
              <a:t>4/21/2021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80D5FF-38F8-8A4A-BEE6-F807A38E29C4}" type="slidenum">
              <a:rPr lang="en-US" smtClean="0"/>
              <a:t>‹Nº›</a:t>
            </a:fld>
            <a:endParaRPr lang="en-US"/>
          </a:p>
        </p:txBody>
      </p:sp>
    </p:spTree>
    <p:extLst>
      <p:ext uri="{BB962C8B-B14F-4D97-AF65-F5344CB8AC3E}">
        <p14:creationId xmlns:p14="http://schemas.microsoft.com/office/powerpoint/2010/main" val="37977505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publications.iadb.org/en/implementing-net-metering-policies-latin-america-and-caribbean-design-incentives-and-best-1" TargetMode="External"/><Relationship Id="rId2" Type="http://schemas.openxmlformats.org/officeDocument/2006/relationships/hyperlink" Target="https://publications.iadb.org/en/clearing-smoke-untapping-potential-tailored-clean-cooking-programs-latin-america" TargetMode="External"/><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236" y="2389411"/>
            <a:ext cx="9134764" cy="1470025"/>
          </a:xfrm>
        </p:spPr>
        <p:txBody>
          <a:bodyPr anchor="t">
            <a:noAutofit/>
          </a:bodyPr>
          <a:lstStyle/>
          <a:p>
            <a:r>
              <a:rPr lang="es-ES_tradnl" sz="2800" b="1" dirty="0">
                <a:solidFill>
                  <a:schemeClr val="accent1">
                    <a:lumMod val="75000"/>
                  </a:schemeClr>
                </a:solidFill>
              </a:rPr>
              <a:t>PLAN FORMATIVO ANUAL</a:t>
            </a:r>
            <a:br>
              <a:rPr lang="es-ES_tradnl" sz="2800" b="1" dirty="0">
                <a:solidFill>
                  <a:schemeClr val="accent1">
                    <a:lumMod val="75000"/>
                  </a:schemeClr>
                </a:solidFill>
              </a:rPr>
            </a:br>
            <a:r>
              <a:rPr lang="es-ES_tradnl" sz="2400" b="1" dirty="0">
                <a:solidFill>
                  <a:schemeClr val="accent1">
                    <a:lumMod val="75000"/>
                  </a:schemeClr>
                </a:solidFill>
              </a:rPr>
              <a:t>ESCUELA IBEROAMERICANA DE REGULACIÓN ELECTRICA (EIRE)</a:t>
            </a:r>
            <a:br>
              <a:rPr lang="es-ES_tradnl" sz="2400" b="1" dirty="0">
                <a:solidFill>
                  <a:schemeClr val="accent1">
                    <a:lumMod val="75000"/>
                  </a:schemeClr>
                </a:solidFill>
              </a:rPr>
            </a:br>
            <a:br>
              <a:rPr lang="es-ES_tradnl" sz="2400" b="1" dirty="0">
                <a:solidFill>
                  <a:schemeClr val="accent1">
                    <a:lumMod val="75000"/>
                  </a:schemeClr>
                </a:solidFill>
              </a:rPr>
            </a:br>
            <a:r>
              <a:rPr lang="es-ES_tradnl" sz="2400" b="1" dirty="0">
                <a:solidFill>
                  <a:schemeClr val="accent1">
                    <a:lumMod val="75000"/>
                  </a:schemeClr>
                </a:solidFill>
              </a:rPr>
              <a:t>Andrés Romero</a:t>
            </a:r>
            <a:r>
              <a:rPr lang="es-ES_tradnl" sz="2000" dirty="0">
                <a:solidFill>
                  <a:schemeClr val="accent1">
                    <a:lumMod val="75000"/>
                  </a:schemeClr>
                </a:solidFill>
              </a:rPr>
              <a:t> </a:t>
            </a:r>
            <a:br>
              <a:rPr lang="es-ES_tradnl" sz="2000" dirty="0">
                <a:solidFill>
                  <a:schemeClr val="accent1">
                    <a:lumMod val="75000"/>
                  </a:schemeClr>
                </a:solidFill>
              </a:rPr>
            </a:br>
            <a:r>
              <a:rPr lang="es-ES_tradnl" sz="2000" dirty="0">
                <a:solidFill>
                  <a:schemeClr val="accent1">
                    <a:lumMod val="75000"/>
                  </a:schemeClr>
                </a:solidFill>
              </a:rPr>
              <a:t>Director de Desarrollo</a:t>
            </a:r>
            <a:br>
              <a:rPr lang="es-ES_tradnl" sz="2000" dirty="0">
                <a:solidFill>
                  <a:schemeClr val="accent1">
                    <a:lumMod val="75000"/>
                  </a:schemeClr>
                </a:solidFill>
              </a:rPr>
            </a:br>
            <a:r>
              <a:rPr lang="es-ES_tradnl" sz="2000" dirty="0">
                <a:solidFill>
                  <a:schemeClr val="accent1">
                    <a:lumMod val="75000"/>
                  </a:schemeClr>
                </a:solidFill>
              </a:rPr>
              <a:t>andres.romero@ing.puc.cl</a:t>
            </a:r>
            <a:br>
              <a:rPr lang="es-ES_tradnl" sz="2000" dirty="0">
                <a:solidFill>
                  <a:schemeClr val="accent1">
                    <a:lumMod val="75000"/>
                  </a:schemeClr>
                </a:solidFill>
              </a:rPr>
            </a:br>
            <a:r>
              <a:rPr lang="es-ES_tradnl" sz="2000" dirty="0">
                <a:solidFill>
                  <a:schemeClr val="accent1">
                    <a:lumMod val="75000"/>
                  </a:schemeClr>
                </a:solidFill>
              </a:rPr>
              <a:t>Abril de 2021</a:t>
            </a:r>
            <a:br>
              <a:rPr lang="es-ES_tradnl" sz="2000" dirty="0">
                <a:solidFill>
                  <a:schemeClr val="accent1">
                    <a:lumMod val="75000"/>
                  </a:schemeClr>
                </a:solidFill>
              </a:rPr>
            </a:br>
            <a:endParaRPr lang="es-ES_tradnl" sz="2000" dirty="0">
              <a:solidFill>
                <a:schemeClr val="accent1">
                  <a:lumMod val="75000"/>
                </a:schemeClr>
              </a:solidFill>
            </a:endParaRPr>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36" y="4962624"/>
            <a:ext cx="9134764" cy="1514187"/>
          </a:xfrm>
          <a:prstGeom prst="rect">
            <a:avLst/>
          </a:prstGeom>
        </p:spPr>
      </p:pic>
      <p:pic>
        <p:nvPicPr>
          <p:cNvPr id="4" name="Picture 3">
            <a:extLst>
              <a:ext uri="{FF2B5EF4-FFF2-40B4-BE49-F238E27FC236}">
                <a16:creationId xmlns:a16="http://schemas.microsoft.com/office/drawing/2014/main" id="{72AD1091-9D06-460B-A4C9-D4FDD01C654B}"/>
              </a:ext>
            </a:extLst>
          </p:cNvPr>
          <p:cNvPicPr>
            <a:picLocks noChangeAspect="1"/>
          </p:cNvPicPr>
          <p:nvPr/>
        </p:nvPicPr>
        <p:blipFill>
          <a:blip r:embed="rId3"/>
          <a:stretch>
            <a:fillRect/>
          </a:stretch>
        </p:blipFill>
        <p:spPr>
          <a:xfrm>
            <a:off x="293248" y="184865"/>
            <a:ext cx="3314656" cy="1416394"/>
          </a:xfrm>
          <a:prstGeom prst="rect">
            <a:avLst/>
          </a:prstGeom>
        </p:spPr>
      </p:pic>
      <p:pic>
        <p:nvPicPr>
          <p:cNvPr id="5" name="Picture 4">
            <a:extLst>
              <a:ext uri="{FF2B5EF4-FFF2-40B4-BE49-F238E27FC236}">
                <a16:creationId xmlns:a16="http://schemas.microsoft.com/office/drawing/2014/main" id="{7F664B8A-22FA-47BB-821A-4259272B9B40}"/>
              </a:ext>
            </a:extLst>
          </p:cNvPr>
          <p:cNvPicPr>
            <a:picLocks noChangeAspect="1"/>
          </p:cNvPicPr>
          <p:nvPr/>
        </p:nvPicPr>
        <p:blipFill>
          <a:blip r:embed="rId4"/>
          <a:stretch>
            <a:fillRect/>
          </a:stretch>
        </p:blipFill>
        <p:spPr>
          <a:xfrm>
            <a:off x="5976654" y="184865"/>
            <a:ext cx="1298561" cy="1383912"/>
          </a:xfrm>
          <a:prstGeom prst="rect">
            <a:avLst/>
          </a:prstGeom>
        </p:spPr>
      </p:pic>
      <p:pic>
        <p:nvPicPr>
          <p:cNvPr id="6" name="Picture 5">
            <a:extLst>
              <a:ext uri="{FF2B5EF4-FFF2-40B4-BE49-F238E27FC236}">
                <a16:creationId xmlns:a16="http://schemas.microsoft.com/office/drawing/2014/main" id="{B5A27F11-E209-4C1F-98BD-640D2E359C49}"/>
              </a:ext>
            </a:extLst>
          </p:cNvPr>
          <p:cNvPicPr>
            <a:picLocks noChangeAspect="1"/>
          </p:cNvPicPr>
          <p:nvPr/>
        </p:nvPicPr>
        <p:blipFill>
          <a:blip r:embed="rId5"/>
          <a:stretch>
            <a:fillRect/>
          </a:stretch>
        </p:blipFill>
        <p:spPr>
          <a:xfrm>
            <a:off x="7765570" y="201106"/>
            <a:ext cx="1085182" cy="1383912"/>
          </a:xfrm>
          <a:prstGeom prst="rect">
            <a:avLst/>
          </a:prstGeom>
        </p:spPr>
      </p:pic>
    </p:spTree>
    <p:extLst>
      <p:ext uri="{BB962C8B-B14F-4D97-AF65-F5344CB8AC3E}">
        <p14:creationId xmlns:p14="http://schemas.microsoft.com/office/powerpoint/2010/main" val="3222375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2" name="Título 1">
            <a:extLst>
              <a:ext uri="{FF2B5EF4-FFF2-40B4-BE49-F238E27FC236}">
                <a16:creationId xmlns:a16="http://schemas.microsoft.com/office/drawing/2014/main" id="{57796E67-630C-40D2-ABBA-E9D38C6ADCF3}"/>
              </a:ext>
            </a:extLst>
          </p:cNvPr>
          <p:cNvSpPr>
            <a:spLocks noGrp="1"/>
          </p:cNvSpPr>
          <p:nvPr>
            <p:ph type="title"/>
          </p:nvPr>
        </p:nvSpPr>
        <p:spPr>
          <a:xfrm>
            <a:off x="718880" y="1457544"/>
            <a:ext cx="7698523" cy="909077"/>
          </a:xfrm>
        </p:spPr>
        <p:txBody>
          <a:bodyPr>
            <a:normAutofit fontScale="90000"/>
          </a:bodyPr>
          <a:lstStyle/>
          <a:p>
            <a:br>
              <a:rPr lang="es-MX" sz="2400" b="1" dirty="0">
                <a:solidFill>
                  <a:srgbClr val="FFFFFF"/>
                </a:solidFill>
              </a:rPr>
            </a:br>
            <a:r>
              <a:rPr lang="es-MX" sz="2400" b="1" dirty="0">
                <a:solidFill>
                  <a:srgbClr val="FFFFFF"/>
                </a:solidFill>
              </a:rPr>
              <a:t>Fundamentos de regulación y de diseño de los mercados eléctricos mayoristas en Iberoamérica</a:t>
            </a:r>
            <a:br>
              <a:rPr lang="es-MX" sz="2400" b="1" dirty="0">
                <a:solidFill>
                  <a:srgbClr val="FFFFFF"/>
                </a:solidFill>
              </a:rPr>
            </a:br>
            <a:endParaRPr lang="es-CL" sz="2400" b="1" dirty="0">
              <a:solidFill>
                <a:srgbClr val="FFFFFF"/>
              </a:solidFill>
            </a:endParaRPr>
          </a:p>
        </p:txBody>
      </p:sp>
      <p:sp>
        <p:nvSpPr>
          <p:cNvPr id="3" name="Marcador de contenido 2">
            <a:extLst>
              <a:ext uri="{FF2B5EF4-FFF2-40B4-BE49-F238E27FC236}">
                <a16:creationId xmlns:a16="http://schemas.microsoft.com/office/drawing/2014/main" id="{47768059-CE32-402C-B1CB-C4E209AD66FE}"/>
              </a:ext>
            </a:extLst>
          </p:cNvPr>
          <p:cNvSpPr>
            <a:spLocks noGrp="1"/>
          </p:cNvSpPr>
          <p:nvPr>
            <p:ph idx="1"/>
          </p:nvPr>
        </p:nvSpPr>
        <p:spPr>
          <a:xfrm>
            <a:off x="937552" y="2900274"/>
            <a:ext cx="7479851" cy="2620352"/>
          </a:xfrm>
        </p:spPr>
        <p:txBody>
          <a:bodyPr anchor="ctr">
            <a:noAutofit/>
          </a:bodyPr>
          <a:lstStyle/>
          <a:p>
            <a:pPr marL="0" indent="0" algn="just">
              <a:lnSpc>
                <a:spcPct val="107000"/>
              </a:lnSpc>
              <a:spcBef>
                <a:spcPts val="450"/>
              </a:spcBef>
              <a:spcAft>
                <a:spcPts val="450"/>
              </a:spcAft>
              <a:buNone/>
            </a:pPr>
            <a:r>
              <a:rPr lang="es-CL" sz="1350" b="1" dirty="0">
                <a:latin typeface="Calibri" panose="020F0502020204030204" pitchFamily="34" charset="0"/>
                <a:ea typeface="Calibri" panose="020F0502020204030204" pitchFamily="34" charset="0"/>
                <a:cs typeface="Calibri" panose="020F0502020204030204" pitchFamily="34" charset="0"/>
              </a:rPr>
              <a:t>Resultados de aprendizaje: </a:t>
            </a:r>
            <a:r>
              <a:rPr lang="es-CL" sz="1350" dirty="0">
                <a:latin typeface="Calibri" panose="020F0502020204030204" pitchFamily="34" charset="0"/>
                <a:ea typeface="Calibri" panose="020F0502020204030204" pitchFamily="34" charset="0"/>
                <a:cs typeface="Calibri" panose="020F0502020204030204" pitchFamily="34" charset="0"/>
              </a:rPr>
              <a:t> </a:t>
            </a:r>
            <a:endParaRPr lang="es-CL"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spcBef>
                <a:spcPts val="450"/>
              </a:spcBef>
              <a:spcAft>
                <a:spcPts val="450"/>
              </a:spcAft>
              <a:buFont typeface="Calibri" panose="020F0502020204030204" pitchFamily="34" charset="0"/>
              <a:buChar char="-"/>
            </a:pPr>
            <a:r>
              <a:rPr lang="es-CL" sz="1350" dirty="0">
                <a:latin typeface="Calibri" panose="020F0502020204030204" pitchFamily="34" charset="0"/>
                <a:ea typeface="Calibri" panose="020F0502020204030204" pitchFamily="34" charset="0"/>
                <a:cs typeface="Calibri" panose="020F0502020204030204" pitchFamily="34" charset="0"/>
              </a:rPr>
              <a:t>Explicar</a:t>
            </a:r>
            <a:r>
              <a:rPr lang="es-CL" sz="1350" b="1" dirty="0">
                <a:latin typeface="Calibri" panose="020F0502020204030204" pitchFamily="34" charset="0"/>
                <a:ea typeface="Calibri" panose="020F0502020204030204" pitchFamily="34" charset="0"/>
                <a:cs typeface="Calibri" panose="020F0502020204030204" pitchFamily="34" charset="0"/>
              </a:rPr>
              <a:t> </a:t>
            </a:r>
            <a:r>
              <a:rPr lang="es-CL" sz="1350" dirty="0">
                <a:latin typeface="Calibri" panose="020F0502020204030204" pitchFamily="34" charset="0"/>
                <a:ea typeface="Calibri" panose="020F0502020204030204" pitchFamily="34" charset="0"/>
                <a:cs typeface="Calibri" panose="020F0502020204030204" pitchFamily="34" charset="0"/>
              </a:rPr>
              <a:t>el funcionamiento de los mercados eléctricos más característicos de Iberoamérica y sus desafíos en el marco de la transición energética (Brasil, Colombia, Chile, España, Perú). </a:t>
            </a:r>
            <a:endParaRPr lang="es-CL"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spcBef>
                <a:spcPts val="450"/>
              </a:spcBef>
              <a:spcAft>
                <a:spcPts val="450"/>
              </a:spcAft>
              <a:buFont typeface="Calibri" panose="020F0502020204030204" pitchFamily="34" charset="0"/>
              <a:buChar char="-"/>
            </a:pPr>
            <a:r>
              <a:rPr lang="es-CL" sz="1350" dirty="0">
                <a:latin typeface="Calibri" panose="020F0502020204030204" pitchFamily="34" charset="0"/>
                <a:ea typeface="Calibri" panose="020F0502020204030204" pitchFamily="34" charset="0"/>
                <a:cs typeface="Calibri" panose="020F0502020204030204" pitchFamily="34" charset="0"/>
              </a:rPr>
              <a:t>Identificar</a:t>
            </a:r>
            <a:r>
              <a:rPr lang="es-CL" sz="1350" b="1" dirty="0">
                <a:latin typeface="Calibri" panose="020F0502020204030204" pitchFamily="34" charset="0"/>
                <a:ea typeface="Calibri" panose="020F0502020204030204" pitchFamily="34" charset="0"/>
                <a:cs typeface="Calibri" panose="020F0502020204030204" pitchFamily="34" charset="0"/>
              </a:rPr>
              <a:t> </a:t>
            </a:r>
            <a:r>
              <a:rPr lang="es-CL" sz="1350" dirty="0">
                <a:latin typeface="Calibri" panose="020F0502020204030204" pitchFamily="34" charset="0"/>
                <a:ea typeface="Calibri" panose="020F0502020204030204" pitchFamily="34" charset="0"/>
                <a:cs typeface="Calibri" panose="020F0502020204030204" pitchFamily="34" charset="0"/>
              </a:rPr>
              <a:t>las restricciones tecnológicas del suministro eléctrico y como ésta se traducen en la economía, regulación y diseños de los mercados. </a:t>
            </a:r>
          </a:p>
          <a:p>
            <a:pPr marL="257175" indent="-257175" algn="just">
              <a:lnSpc>
                <a:spcPct val="107000"/>
              </a:lnSpc>
              <a:spcBef>
                <a:spcPts val="450"/>
              </a:spcBef>
              <a:spcAft>
                <a:spcPts val="450"/>
              </a:spcAft>
              <a:buFont typeface="Calibri" panose="020F0502020204030204" pitchFamily="34" charset="0"/>
              <a:buChar char="-"/>
            </a:pPr>
            <a:r>
              <a:rPr lang="es-CL" sz="1350" dirty="0">
                <a:latin typeface="Calibri" panose="020F0502020204030204" pitchFamily="34" charset="0"/>
                <a:ea typeface="Calibri" panose="020F0502020204030204" pitchFamily="34" charset="0"/>
                <a:cs typeface="Calibri" panose="020F0502020204030204" pitchFamily="34" charset="0"/>
              </a:rPr>
              <a:t>Analizar integralmente los elementos que constituyen la regulación del mercado eléctrico, identificando sus potenciales consecuencias y riesgos para evaluar y sugerir decisiones adecuadas. </a:t>
            </a:r>
            <a:endParaRPr lang="es-CL"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spcBef>
                <a:spcPts val="450"/>
              </a:spcBef>
              <a:spcAft>
                <a:spcPts val="450"/>
              </a:spcAft>
              <a:buFont typeface="Calibri" panose="020F0502020204030204" pitchFamily="34" charset="0"/>
              <a:buChar char="-"/>
            </a:pPr>
            <a:r>
              <a:rPr lang="es-CL" sz="1350" dirty="0">
                <a:latin typeface="Calibri" panose="020F0502020204030204" pitchFamily="34" charset="0"/>
                <a:ea typeface="Calibri" panose="020F0502020204030204" pitchFamily="34" charset="0"/>
                <a:cs typeface="Calibri" panose="020F0502020204030204" pitchFamily="34" charset="0"/>
              </a:rPr>
              <a:t>Comprender los fundamentos y buenas prácticas en materia de regulación de los mercados eléctricos</a:t>
            </a:r>
          </a:p>
          <a:p>
            <a:pPr marL="257175" indent="-257175" algn="just">
              <a:lnSpc>
                <a:spcPct val="107000"/>
              </a:lnSpc>
              <a:spcBef>
                <a:spcPts val="450"/>
              </a:spcBef>
              <a:spcAft>
                <a:spcPts val="450"/>
              </a:spcAft>
              <a:buFont typeface="Calibri" panose="020F0502020204030204" pitchFamily="34" charset="0"/>
              <a:buChar char="-"/>
            </a:pPr>
            <a:r>
              <a:rPr lang="es-CL" sz="1350" dirty="0">
                <a:latin typeface="Calibri" panose="020F0502020204030204" pitchFamily="34" charset="0"/>
                <a:ea typeface="Calibri" panose="020F0502020204030204" pitchFamily="34" charset="0"/>
                <a:cs typeface="Calibri" panose="020F0502020204030204" pitchFamily="34" charset="0"/>
              </a:rPr>
              <a:t>Comprender el funcionamiento del mercado eléctrico de su país, junto con el desarrollo de una capacidad crítica de su funcionamiento con relación a otros mercados de la región. </a:t>
            </a:r>
          </a:p>
          <a:p>
            <a:pPr marL="257175" indent="-257175" algn="just">
              <a:lnSpc>
                <a:spcPct val="107000"/>
              </a:lnSpc>
              <a:spcBef>
                <a:spcPts val="450"/>
              </a:spcBef>
              <a:spcAft>
                <a:spcPts val="450"/>
              </a:spcAft>
              <a:buFont typeface="Calibri" panose="020F0502020204030204" pitchFamily="34" charset="0"/>
              <a:buChar char="-"/>
            </a:pPr>
            <a:endParaRPr lang="es-CL"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55E06B56-1E9A-4E77-B5BF-7A383A5F7865}"/>
              </a:ext>
            </a:extLst>
          </p:cNvPr>
          <p:cNvSpPr>
            <a:spLocks noGrp="1"/>
          </p:cNvSpPr>
          <p:nvPr>
            <p:ph type="sldNum" sz="quarter" idx="12"/>
          </p:nvPr>
        </p:nvSpPr>
        <p:spPr>
          <a:xfrm>
            <a:off x="8030718" y="5644134"/>
            <a:ext cx="514350" cy="240030"/>
          </a:xfrm>
        </p:spPr>
        <p:txBody>
          <a:bodyPr>
            <a:normAutofit/>
          </a:bodyPr>
          <a:lstStyle/>
          <a:p>
            <a:pPr defTabSz="685800">
              <a:spcAft>
                <a:spcPts val="450"/>
              </a:spcAft>
              <a:defRPr/>
            </a:pPr>
            <a:fld id="{A4F241F1-C13E-9A45-BBA3-F7509E17B729}" type="slidenum">
              <a:rPr lang="es-ES" sz="750">
                <a:solidFill>
                  <a:prstClr val="black">
                    <a:tint val="75000"/>
                  </a:prstClr>
                </a:solidFill>
                <a:latin typeface="Calibri" panose="020F0502020204030204"/>
              </a:rPr>
              <a:pPr defTabSz="685800">
                <a:spcAft>
                  <a:spcPts val="450"/>
                </a:spcAft>
                <a:defRPr/>
              </a:pPr>
              <a:t>10</a:t>
            </a:fld>
            <a:endParaRPr lang="es-ES" sz="750">
              <a:solidFill>
                <a:prstClr val="black">
                  <a:tint val="75000"/>
                </a:prstClr>
              </a:solidFill>
              <a:latin typeface="Calibri" panose="020F0502020204030204"/>
            </a:endParaRPr>
          </a:p>
        </p:txBody>
      </p:sp>
    </p:spTree>
    <p:extLst>
      <p:ext uri="{BB962C8B-B14F-4D97-AF65-F5344CB8AC3E}">
        <p14:creationId xmlns:p14="http://schemas.microsoft.com/office/powerpoint/2010/main" val="24658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2" name="Título 1">
            <a:extLst>
              <a:ext uri="{FF2B5EF4-FFF2-40B4-BE49-F238E27FC236}">
                <a16:creationId xmlns:a16="http://schemas.microsoft.com/office/drawing/2014/main" id="{57796E67-630C-40D2-ABBA-E9D38C6ADCF3}"/>
              </a:ext>
            </a:extLst>
          </p:cNvPr>
          <p:cNvSpPr>
            <a:spLocks noGrp="1"/>
          </p:cNvSpPr>
          <p:nvPr>
            <p:ph type="title"/>
          </p:nvPr>
        </p:nvSpPr>
        <p:spPr>
          <a:xfrm>
            <a:off x="718880" y="1457544"/>
            <a:ext cx="7698523" cy="909077"/>
          </a:xfrm>
        </p:spPr>
        <p:txBody>
          <a:bodyPr>
            <a:normAutofit fontScale="90000"/>
          </a:bodyPr>
          <a:lstStyle/>
          <a:p>
            <a:br>
              <a:rPr lang="es-MX" sz="2400" b="1" dirty="0">
                <a:solidFill>
                  <a:srgbClr val="FFFFFF"/>
                </a:solidFill>
              </a:rPr>
            </a:br>
            <a:r>
              <a:rPr lang="es-MX" sz="2400" b="1" dirty="0">
                <a:solidFill>
                  <a:srgbClr val="FFFFFF"/>
                </a:solidFill>
              </a:rPr>
              <a:t>Desafíos regulatorios de la distribución eléctrica en la transición energética. </a:t>
            </a:r>
            <a:br>
              <a:rPr lang="es-MX" sz="2400" b="1" dirty="0">
                <a:solidFill>
                  <a:srgbClr val="FFFFFF"/>
                </a:solidFill>
              </a:rPr>
            </a:br>
            <a:endParaRPr lang="es-CL" sz="2400" b="1" dirty="0">
              <a:solidFill>
                <a:srgbClr val="FFFFFF"/>
              </a:solidFill>
            </a:endParaRPr>
          </a:p>
        </p:txBody>
      </p:sp>
      <p:sp>
        <p:nvSpPr>
          <p:cNvPr id="3" name="Marcador de contenido 2">
            <a:extLst>
              <a:ext uri="{FF2B5EF4-FFF2-40B4-BE49-F238E27FC236}">
                <a16:creationId xmlns:a16="http://schemas.microsoft.com/office/drawing/2014/main" id="{47768059-CE32-402C-B1CB-C4E209AD66FE}"/>
              </a:ext>
            </a:extLst>
          </p:cNvPr>
          <p:cNvSpPr>
            <a:spLocks noGrp="1"/>
          </p:cNvSpPr>
          <p:nvPr>
            <p:ph idx="1"/>
          </p:nvPr>
        </p:nvSpPr>
        <p:spPr>
          <a:xfrm>
            <a:off x="932617" y="2966916"/>
            <a:ext cx="7281746" cy="2675380"/>
          </a:xfrm>
        </p:spPr>
        <p:txBody>
          <a:bodyPr anchor="ctr">
            <a:noAutofit/>
          </a:bodyPr>
          <a:lstStyle/>
          <a:p>
            <a:pPr marL="0" indent="0" algn="just">
              <a:lnSpc>
                <a:spcPct val="107000"/>
              </a:lnSpc>
              <a:spcBef>
                <a:spcPts val="450"/>
              </a:spcBef>
              <a:spcAft>
                <a:spcPts val="450"/>
              </a:spcAft>
              <a:buNone/>
            </a:pPr>
            <a:r>
              <a:rPr lang="es-CL" sz="1350" b="1" dirty="0">
                <a:latin typeface="Calibri" panose="020F0502020204030204" pitchFamily="34" charset="0"/>
                <a:ea typeface="Calibri" panose="020F0502020204030204" pitchFamily="34" charset="0"/>
                <a:cs typeface="Calibri" panose="020F0502020204030204" pitchFamily="34" charset="0"/>
              </a:rPr>
              <a:t>Resultados de aprendizaje: </a:t>
            </a:r>
            <a:r>
              <a:rPr lang="es-ES" sz="1350" dirty="0">
                <a:latin typeface="Calibri" panose="020F0502020204030204" pitchFamily="34" charset="0"/>
                <a:ea typeface="Calibri" panose="020F0502020204030204" pitchFamily="34" charset="0"/>
                <a:cs typeface="Calibri" panose="020F0502020204030204" pitchFamily="34" charset="0"/>
              </a:rPr>
              <a:t> </a:t>
            </a:r>
            <a:endParaRPr lang="es-CL"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spcBef>
                <a:spcPts val="450"/>
              </a:spcBef>
              <a:spcAft>
                <a:spcPts val="450"/>
              </a:spcAft>
              <a:buSzPts val="1000"/>
              <a:buFont typeface="Calibri" panose="020F0502020204030204" pitchFamily="34" charset="0"/>
              <a:buChar char="-"/>
              <a:tabLst>
                <a:tab pos="342900" algn="l"/>
              </a:tabLst>
            </a:pPr>
            <a:r>
              <a:rPr lang="es-ES" sz="1350" dirty="0">
                <a:latin typeface="Calibri" panose="020F0502020204030204" pitchFamily="34" charset="0"/>
                <a:ea typeface="Calibri" panose="020F0502020204030204" pitchFamily="34" charset="0"/>
                <a:cs typeface="Calibri" panose="020F0502020204030204" pitchFamily="34" charset="0"/>
              </a:rPr>
              <a:t>Comprender los principales modelos de remuneración y tarificación de la distribución eléctrica y sus nuevas tendencias. </a:t>
            </a:r>
            <a:endParaRPr lang="es-CL" sz="135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07000"/>
              </a:lnSpc>
              <a:spcBef>
                <a:spcPts val="450"/>
              </a:spcBef>
              <a:spcAft>
                <a:spcPts val="450"/>
              </a:spcAft>
              <a:buSzPts val="1000"/>
              <a:buFont typeface="Calibri" panose="020F0502020204030204" pitchFamily="34" charset="0"/>
              <a:buChar char="-"/>
              <a:tabLst>
                <a:tab pos="342900" algn="l"/>
              </a:tabLst>
            </a:pPr>
            <a:r>
              <a:rPr lang="es-ES" sz="1350" dirty="0">
                <a:latin typeface="Calibri" panose="020F0502020204030204" pitchFamily="34" charset="0"/>
                <a:ea typeface="Calibri" panose="020F0502020204030204" pitchFamily="34" charset="0"/>
                <a:cs typeface="Calibri" panose="020F0502020204030204" pitchFamily="34" charset="0"/>
              </a:rPr>
              <a:t>Identificar las principales tendencias de transición energética a nivel de distribución: digitalización, descentralización y electrificación de los consumos.</a:t>
            </a:r>
            <a:endParaRPr lang="es-CL" sz="135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07000"/>
              </a:lnSpc>
              <a:spcBef>
                <a:spcPts val="450"/>
              </a:spcBef>
              <a:spcAft>
                <a:spcPts val="450"/>
              </a:spcAft>
              <a:buSzPts val="1000"/>
              <a:buFont typeface="Calibri" panose="020F0502020204030204" pitchFamily="34" charset="0"/>
              <a:buChar char="-"/>
              <a:tabLst>
                <a:tab pos="342900" algn="l"/>
              </a:tabLst>
            </a:pPr>
            <a:r>
              <a:rPr lang="es-ES" sz="1350" dirty="0">
                <a:latin typeface="Calibri" panose="020F0502020204030204" pitchFamily="34" charset="0"/>
                <a:ea typeface="Calibri" panose="020F0502020204030204" pitchFamily="34" charset="0"/>
                <a:cs typeface="Calibri" panose="020F0502020204030204" pitchFamily="34" charset="0"/>
              </a:rPr>
              <a:t>Entender los desafíos de mercado y regulatorios que implica la transición energética a nivel de distribución y la irrupción de la </a:t>
            </a:r>
            <a:r>
              <a:rPr lang="es-ES" sz="1350" dirty="0" err="1">
                <a:latin typeface="Calibri" panose="020F0502020204030204" pitchFamily="34" charset="0"/>
                <a:ea typeface="Calibri" panose="020F0502020204030204" pitchFamily="34" charset="0"/>
                <a:cs typeface="Calibri" panose="020F0502020204030204" pitchFamily="34" charset="0"/>
              </a:rPr>
              <a:t>electromovilidad</a:t>
            </a:r>
            <a:r>
              <a:rPr lang="es-ES" sz="1350" dirty="0">
                <a:latin typeface="Calibri" panose="020F0502020204030204" pitchFamily="34" charset="0"/>
                <a:ea typeface="Calibri" panose="020F0502020204030204" pitchFamily="34" charset="0"/>
                <a:cs typeface="Calibri" panose="020F0502020204030204" pitchFamily="34" charset="0"/>
              </a:rPr>
              <a:t>.</a:t>
            </a:r>
            <a:endParaRPr lang="es-CL" sz="135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07000"/>
              </a:lnSpc>
              <a:spcBef>
                <a:spcPts val="450"/>
              </a:spcBef>
              <a:spcAft>
                <a:spcPts val="450"/>
              </a:spcAft>
              <a:buSzPts val="1000"/>
              <a:buFont typeface="Calibri" panose="020F0502020204030204" pitchFamily="34" charset="0"/>
              <a:buChar char="-"/>
              <a:tabLst>
                <a:tab pos="342900" algn="l"/>
              </a:tabLst>
            </a:pPr>
            <a:r>
              <a:rPr lang="es-ES" sz="1350" dirty="0">
                <a:latin typeface="Calibri" panose="020F0502020204030204" pitchFamily="34" charset="0"/>
                <a:ea typeface="Calibri" panose="020F0502020204030204" pitchFamily="34" charset="0"/>
                <a:cs typeface="Calibri" panose="020F0502020204030204" pitchFamily="34" charset="0"/>
              </a:rPr>
              <a:t>Explicar los conceptos técnicos básicos que caracterizan a un sistema de distribución y su aplicación en las normativas y diseños de mercado.</a:t>
            </a:r>
            <a:endParaRPr lang="es-CL" sz="1350" dirty="0">
              <a:latin typeface="Calibri" panose="020F0502020204030204" pitchFamily="34" charset="0"/>
              <a:ea typeface="Calibri" panose="020F0502020204030204" pitchFamily="34" charset="0"/>
              <a:cs typeface="Calibri" panose="020F0502020204030204" pitchFamily="34" charset="0"/>
            </a:endParaRPr>
          </a:p>
          <a:p>
            <a:pPr marL="257175" indent="-257175" algn="just">
              <a:lnSpc>
                <a:spcPct val="107000"/>
              </a:lnSpc>
              <a:spcBef>
                <a:spcPts val="450"/>
              </a:spcBef>
              <a:spcAft>
                <a:spcPts val="450"/>
              </a:spcAft>
              <a:buSzPts val="1000"/>
              <a:buFont typeface="Calibri" panose="020F0502020204030204" pitchFamily="34" charset="0"/>
              <a:buChar char="-"/>
              <a:tabLst>
                <a:tab pos="342900" algn="l"/>
              </a:tabLst>
            </a:pPr>
            <a:r>
              <a:rPr lang="es-ES" sz="1350" dirty="0">
                <a:latin typeface="Calibri" panose="020F0502020204030204" pitchFamily="34" charset="0"/>
                <a:ea typeface="Calibri" panose="020F0502020204030204" pitchFamily="34" charset="0"/>
                <a:cs typeface="Calibri" panose="020F0502020204030204" pitchFamily="34" charset="0"/>
              </a:rPr>
              <a:t>Explicar el funcionamiento de los mercados de distribución de electricidad y la participación de la generación distribuida, recursos distribuidos y otros nuevos modelos de negocio.</a:t>
            </a:r>
            <a:endParaRPr lang="es-CL" sz="135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CL" sz="1350" dirty="0"/>
          </a:p>
        </p:txBody>
      </p:sp>
      <p:sp>
        <p:nvSpPr>
          <p:cNvPr id="4" name="Marcador de número de diapositiva 3">
            <a:extLst>
              <a:ext uri="{FF2B5EF4-FFF2-40B4-BE49-F238E27FC236}">
                <a16:creationId xmlns:a16="http://schemas.microsoft.com/office/drawing/2014/main" id="{55E06B56-1E9A-4E77-B5BF-7A383A5F7865}"/>
              </a:ext>
            </a:extLst>
          </p:cNvPr>
          <p:cNvSpPr>
            <a:spLocks noGrp="1"/>
          </p:cNvSpPr>
          <p:nvPr>
            <p:ph type="sldNum" sz="quarter" idx="12"/>
          </p:nvPr>
        </p:nvSpPr>
        <p:spPr>
          <a:xfrm>
            <a:off x="8030718" y="5644134"/>
            <a:ext cx="514350" cy="240030"/>
          </a:xfrm>
        </p:spPr>
        <p:txBody>
          <a:bodyPr>
            <a:normAutofit/>
          </a:bodyPr>
          <a:lstStyle/>
          <a:p>
            <a:pPr defTabSz="685800">
              <a:spcAft>
                <a:spcPts val="450"/>
              </a:spcAft>
              <a:defRPr/>
            </a:pPr>
            <a:fld id="{A4F241F1-C13E-9A45-BBA3-F7509E17B729}" type="slidenum">
              <a:rPr lang="es-ES" sz="750">
                <a:solidFill>
                  <a:prstClr val="black">
                    <a:tint val="75000"/>
                  </a:prstClr>
                </a:solidFill>
                <a:latin typeface="Calibri" panose="020F0502020204030204"/>
              </a:rPr>
              <a:pPr defTabSz="685800">
                <a:spcAft>
                  <a:spcPts val="450"/>
                </a:spcAft>
                <a:defRPr/>
              </a:pPr>
              <a:t>11</a:t>
            </a:fld>
            <a:endParaRPr lang="es-ES" sz="750">
              <a:solidFill>
                <a:prstClr val="black">
                  <a:tint val="75000"/>
                </a:prstClr>
              </a:solidFill>
              <a:latin typeface="Calibri" panose="020F0502020204030204"/>
            </a:endParaRPr>
          </a:p>
        </p:txBody>
      </p:sp>
    </p:spTree>
    <p:extLst>
      <p:ext uri="{BB962C8B-B14F-4D97-AF65-F5344CB8AC3E}">
        <p14:creationId xmlns:p14="http://schemas.microsoft.com/office/powerpoint/2010/main" val="353698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2" name="Título 1">
            <a:extLst>
              <a:ext uri="{FF2B5EF4-FFF2-40B4-BE49-F238E27FC236}">
                <a16:creationId xmlns:a16="http://schemas.microsoft.com/office/drawing/2014/main" id="{57796E67-630C-40D2-ABBA-E9D38C6ADCF3}"/>
              </a:ext>
            </a:extLst>
          </p:cNvPr>
          <p:cNvSpPr>
            <a:spLocks noGrp="1"/>
          </p:cNvSpPr>
          <p:nvPr>
            <p:ph type="title"/>
          </p:nvPr>
        </p:nvSpPr>
        <p:spPr>
          <a:xfrm>
            <a:off x="718880" y="1457544"/>
            <a:ext cx="7698523" cy="909077"/>
          </a:xfrm>
        </p:spPr>
        <p:txBody>
          <a:bodyPr>
            <a:normAutofit fontScale="90000"/>
          </a:bodyPr>
          <a:lstStyle/>
          <a:p>
            <a:br>
              <a:rPr lang="es-MX" sz="2400" b="1" dirty="0">
                <a:solidFill>
                  <a:srgbClr val="FFFFFF"/>
                </a:solidFill>
              </a:rPr>
            </a:br>
            <a:r>
              <a:rPr lang="es-MX" sz="2400" b="1" dirty="0">
                <a:solidFill>
                  <a:srgbClr val="FFFFFF"/>
                </a:solidFill>
              </a:rPr>
              <a:t>Desafíos regulatorios de la transmisión eléctrica y operación de los sistemas en la transición energética. </a:t>
            </a:r>
            <a:br>
              <a:rPr lang="es-MX" sz="2400" b="1" dirty="0">
                <a:solidFill>
                  <a:srgbClr val="FFFFFF"/>
                </a:solidFill>
              </a:rPr>
            </a:br>
            <a:endParaRPr lang="es-CL" sz="2400" b="1" dirty="0">
              <a:solidFill>
                <a:srgbClr val="FFFFFF"/>
              </a:solidFill>
            </a:endParaRPr>
          </a:p>
        </p:txBody>
      </p:sp>
      <p:sp>
        <p:nvSpPr>
          <p:cNvPr id="3" name="Marcador de contenido 2">
            <a:extLst>
              <a:ext uri="{FF2B5EF4-FFF2-40B4-BE49-F238E27FC236}">
                <a16:creationId xmlns:a16="http://schemas.microsoft.com/office/drawing/2014/main" id="{47768059-CE32-402C-B1CB-C4E209AD66FE}"/>
              </a:ext>
            </a:extLst>
          </p:cNvPr>
          <p:cNvSpPr>
            <a:spLocks noGrp="1"/>
          </p:cNvSpPr>
          <p:nvPr>
            <p:ph idx="1"/>
          </p:nvPr>
        </p:nvSpPr>
        <p:spPr>
          <a:xfrm>
            <a:off x="932617" y="2966916"/>
            <a:ext cx="7281746" cy="2675380"/>
          </a:xfrm>
        </p:spPr>
        <p:txBody>
          <a:bodyPr anchor="ctr">
            <a:noAutofit/>
          </a:bodyPr>
          <a:lstStyle/>
          <a:p>
            <a:pPr>
              <a:spcBef>
                <a:spcPts val="450"/>
              </a:spcBef>
              <a:spcAft>
                <a:spcPts val="450"/>
              </a:spcAft>
            </a:pPr>
            <a:endParaRPr lang="es-CL" sz="13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L" sz="1350" dirty="0"/>
          </a:p>
        </p:txBody>
      </p:sp>
      <p:sp>
        <p:nvSpPr>
          <p:cNvPr id="4" name="Marcador de número de diapositiva 3">
            <a:extLst>
              <a:ext uri="{FF2B5EF4-FFF2-40B4-BE49-F238E27FC236}">
                <a16:creationId xmlns:a16="http://schemas.microsoft.com/office/drawing/2014/main" id="{55E06B56-1E9A-4E77-B5BF-7A383A5F7865}"/>
              </a:ext>
            </a:extLst>
          </p:cNvPr>
          <p:cNvSpPr>
            <a:spLocks noGrp="1"/>
          </p:cNvSpPr>
          <p:nvPr>
            <p:ph type="sldNum" sz="quarter" idx="12"/>
          </p:nvPr>
        </p:nvSpPr>
        <p:spPr>
          <a:xfrm>
            <a:off x="8030718" y="5644134"/>
            <a:ext cx="514350" cy="240030"/>
          </a:xfrm>
        </p:spPr>
        <p:txBody>
          <a:bodyPr>
            <a:normAutofit/>
          </a:bodyPr>
          <a:lstStyle/>
          <a:p>
            <a:pPr defTabSz="685800">
              <a:spcAft>
                <a:spcPts val="450"/>
              </a:spcAft>
              <a:defRPr/>
            </a:pPr>
            <a:fld id="{A4F241F1-C13E-9A45-BBA3-F7509E17B729}" type="slidenum">
              <a:rPr lang="es-ES" sz="750">
                <a:solidFill>
                  <a:prstClr val="black">
                    <a:tint val="75000"/>
                  </a:prstClr>
                </a:solidFill>
                <a:latin typeface="Calibri" panose="020F0502020204030204"/>
              </a:rPr>
              <a:pPr defTabSz="685800">
                <a:spcAft>
                  <a:spcPts val="450"/>
                </a:spcAft>
                <a:defRPr/>
              </a:pPr>
              <a:t>12</a:t>
            </a:fld>
            <a:endParaRPr lang="es-ES" sz="750">
              <a:solidFill>
                <a:prstClr val="black">
                  <a:tint val="75000"/>
                </a:prstClr>
              </a:solidFill>
              <a:latin typeface="Calibri" panose="020F0502020204030204"/>
            </a:endParaRPr>
          </a:p>
        </p:txBody>
      </p:sp>
      <p:sp>
        <p:nvSpPr>
          <p:cNvPr id="12" name="CuadroTexto 11">
            <a:extLst>
              <a:ext uri="{FF2B5EF4-FFF2-40B4-BE49-F238E27FC236}">
                <a16:creationId xmlns:a16="http://schemas.microsoft.com/office/drawing/2014/main" id="{56F24CB0-D7C9-4213-A865-DC759A08D6BD}"/>
              </a:ext>
            </a:extLst>
          </p:cNvPr>
          <p:cNvSpPr txBox="1"/>
          <p:nvPr/>
        </p:nvSpPr>
        <p:spPr>
          <a:xfrm>
            <a:off x="1063526" y="2864178"/>
            <a:ext cx="7069634" cy="3104953"/>
          </a:xfrm>
          <a:prstGeom prst="rect">
            <a:avLst/>
          </a:prstGeom>
          <a:noFill/>
        </p:spPr>
        <p:txBody>
          <a:bodyPr wrap="square">
            <a:spAutoFit/>
          </a:bodyPr>
          <a:lstStyle/>
          <a:p>
            <a:pPr algn="just" defTabSz="685800">
              <a:lnSpc>
                <a:spcPct val="107000"/>
              </a:lnSpc>
              <a:spcBef>
                <a:spcPts val="450"/>
              </a:spcBef>
              <a:spcAft>
                <a:spcPts val="450"/>
              </a:spcAft>
            </a:pPr>
            <a:r>
              <a:rPr lang="es-CL" sz="1350" b="1" dirty="0">
                <a:solidFill>
                  <a:prstClr val="black"/>
                </a:solidFill>
                <a:latin typeface="Calibri" panose="020F0502020204030204" pitchFamily="34" charset="0"/>
                <a:ea typeface="Calibri" panose="020F0502020204030204" pitchFamily="34" charset="0"/>
                <a:cs typeface="Calibri" panose="020F0502020204030204" pitchFamily="34" charset="0"/>
              </a:rPr>
              <a:t>Resultados de aprendizaje:</a:t>
            </a:r>
          </a:p>
          <a:p>
            <a:pPr marL="257175" indent="-257175" algn="just" defTabSz="685800">
              <a:lnSpc>
                <a:spcPct val="107000"/>
              </a:lnSpc>
              <a:spcBef>
                <a:spcPts val="450"/>
              </a:spcBef>
              <a:spcAft>
                <a:spcPts val="450"/>
              </a:spcAft>
              <a:buSzPts val="1000"/>
              <a:buFont typeface="Calibri" panose="020F0502020204030204" pitchFamily="34" charset="0"/>
              <a:buChar char="-"/>
              <a:tabLst>
                <a:tab pos="342900" algn="l"/>
              </a:tabLst>
            </a:pPr>
            <a:r>
              <a:rPr lang="es-CL" sz="1350" dirty="0">
                <a:solidFill>
                  <a:prstClr val="black"/>
                </a:solidFill>
                <a:latin typeface="Calibri" panose="020F0502020204030204" pitchFamily="34" charset="0"/>
                <a:ea typeface="Calibri" panose="020F0502020204030204" pitchFamily="34" charset="0"/>
                <a:cs typeface="Calibri" panose="020F0502020204030204" pitchFamily="34" charset="0"/>
              </a:rPr>
              <a:t>Impactos regulatorios y económicos de los diversos modelos de planeamiento de los sistemas eléctricos y de transmisión en Iberoamérica.</a:t>
            </a:r>
          </a:p>
          <a:p>
            <a:pPr marL="257175" indent="-257175" algn="just" defTabSz="685800">
              <a:lnSpc>
                <a:spcPct val="107000"/>
              </a:lnSpc>
              <a:spcBef>
                <a:spcPts val="450"/>
              </a:spcBef>
              <a:spcAft>
                <a:spcPts val="450"/>
              </a:spcAft>
              <a:buSzPts val="1000"/>
              <a:buFont typeface="Calibri" panose="020F0502020204030204" pitchFamily="34" charset="0"/>
              <a:buChar char="-"/>
              <a:tabLst>
                <a:tab pos="342900" algn="l"/>
              </a:tabLst>
            </a:pPr>
            <a:r>
              <a:rPr lang="es-CL" sz="1350" dirty="0">
                <a:solidFill>
                  <a:prstClr val="black"/>
                </a:solidFill>
                <a:latin typeface="Calibri" panose="020F0502020204030204" pitchFamily="34" charset="0"/>
                <a:ea typeface="Calibri" panose="020F0502020204030204" pitchFamily="34" charset="0"/>
                <a:cs typeface="Calibri" panose="020F0502020204030204" pitchFamily="34" charset="0"/>
              </a:rPr>
              <a:t>Comprender los principales modelos de remuneración y tarificación de la transmisión en Iberoamérica. </a:t>
            </a:r>
          </a:p>
          <a:p>
            <a:pPr marL="257175" indent="-257175" algn="just" defTabSz="685800">
              <a:lnSpc>
                <a:spcPct val="107000"/>
              </a:lnSpc>
              <a:spcBef>
                <a:spcPts val="450"/>
              </a:spcBef>
              <a:spcAft>
                <a:spcPts val="450"/>
              </a:spcAft>
              <a:buSzPts val="1000"/>
              <a:buFont typeface="Calibri" panose="020F0502020204030204" pitchFamily="34" charset="0"/>
              <a:buChar char="-"/>
              <a:tabLst>
                <a:tab pos="342900" algn="l"/>
              </a:tabLst>
            </a:pPr>
            <a:r>
              <a:rPr lang="es-MX" sz="1350" dirty="0">
                <a:solidFill>
                  <a:prstClr val="black"/>
                </a:solidFill>
                <a:latin typeface="Calibri" panose="020F0502020204030204" pitchFamily="34" charset="0"/>
                <a:ea typeface="Calibri" panose="020F0502020204030204" pitchFamily="34" charset="0"/>
                <a:cs typeface="Calibri" panose="020F0502020204030204" pitchFamily="34" charset="0"/>
              </a:rPr>
              <a:t>Comprender los fundamentos y buenas prácticas en materia de operación de los sistemas eléctricos. </a:t>
            </a:r>
            <a:endParaRPr lang="es-CL" sz="135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57175" indent="-257175" algn="just" defTabSz="685800">
              <a:lnSpc>
                <a:spcPct val="107000"/>
              </a:lnSpc>
              <a:spcBef>
                <a:spcPts val="450"/>
              </a:spcBef>
              <a:spcAft>
                <a:spcPts val="450"/>
              </a:spcAft>
              <a:buSzPts val="1000"/>
              <a:buFont typeface="Calibri" panose="020F0502020204030204" pitchFamily="34" charset="0"/>
              <a:buChar char="-"/>
              <a:tabLst>
                <a:tab pos="342900" algn="l"/>
              </a:tabLst>
            </a:pPr>
            <a:r>
              <a:rPr lang="es-CL" sz="1350" dirty="0">
                <a:solidFill>
                  <a:prstClr val="black"/>
                </a:solidFill>
                <a:latin typeface="Calibri" panose="020F0502020204030204" pitchFamily="34" charset="0"/>
                <a:ea typeface="Calibri" panose="020F0502020204030204" pitchFamily="34" charset="0"/>
                <a:cs typeface="Calibri" panose="020F0502020204030204" pitchFamily="34" charset="0"/>
              </a:rPr>
              <a:t>Identificar los desafíos que tiene la planificación de la transmisión y la operación de la red, en el contexto de penetración masiva de energías renovables variables y los objetivos climáticos  (Paris). </a:t>
            </a:r>
          </a:p>
          <a:p>
            <a:pPr marL="342900" algn="just" defTabSz="685800">
              <a:lnSpc>
                <a:spcPct val="107000"/>
              </a:lnSpc>
              <a:spcAft>
                <a:spcPts val="600"/>
              </a:spcAft>
            </a:pPr>
            <a:r>
              <a:rPr lang="es-CL" sz="1350" dirty="0">
                <a:solidFill>
                  <a:prstClr val="black"/>
                </a:solidFill>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s-CL"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781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2" name="Título 1">
            <a:extLst>
              <a:ext uri="{FF2B5EF4-FFF2-40B4-BE49-F238E27FC236}">
                <a16:creationId xmlns:a16="http://schemas.microsoft.com/office/drawing/2014/main" id="{57796E67-630C-40D2-ABBA-E9D38C6ADCF3}"/>
              </a:ext>
            </a:extLst>
          </p:cNvPr>
          <p:cNvSpPr>
            <a:spLocks noGrp="1"/>
          </p:cNvSpPr>
          <p:nvPr>
            <p:ph type="title"/>
          </p:nvPr>
        </p:nvSpPr>
        <p:spPr>
          <a:xfrm>
            <a:off x="718880" y="1457544"/>
            <a:ext cx="7698523" cy="909077"/>
          </a:xfrm>
        </p:spPr>
        <p:txBody>
          <a:bodyPr>
            <a:normAutofit fontScale="90000"/>
          </a:bodyPr>
          <a:lstStyle/>
          <a:p>
            <a:br>
              <a:rPr lang="es-MX" sz="2400" b="1" dirty="0">
                <a:solidFill>
                  <a:srgbClr val="FFFFFF"/>
                </a:solidFill>
              </a:rPr>
            </a:br>
            <a:r>
              <a:rPr lang="es-MX" sz="2400" b="1" dirty="0">
                <a:solidFill>
                  <a:srgbClr val="FFFFFF"/>
                </a:solidFill>
              </a:rPr>
              <a:t>Adaptación regulatoria para implementación de las políticas de transición energética, competitividad y empoderamiento del consumidor.</a:t>
            </a:r>
            <a:br>
              <a:rPr lang="es-MX" sz="2400" b="1" dirty="0">
                <a:solidFill>
                  <a:srgbClr val="FFFFFF"/>
                </a:solidFill>
              </a:rPr>
            </a:br>
            <a:endParaRPr lang="es-CL" sz="2400" b="1" dirty="0">
              <a:solidFill>
                <a:srgbClr val="FFFFFF"/>
              </a:solidFill>
            </a:endParaRPr>
          </a:p>
        </p:txBody>
      </p:sp>
      <p:sp>
        <p:nvSpPr>
          <p:cNvPr id="3" name="Marcador de contenido 2">
            <a:extLst>
              <a:ext uri="{FF2B5EF4-FFF2-40B4-BE49-F238E27FC236}">
                <a16:creationId xmlns:a16="http://schemas.microsoft.com/office/drawing/2014/main" id="{47768059-CE32-402C-B1CB-C4E209AD66FE}"/>
              </a:ext>
            </a:extLst>
          </p:cNvPr>
          <p:cNvSpPr>
            <a:spLocks noGrp="1"/>
          </p:cNvSpPr>
          <p:nvPr>
            <p:ph idx="1"/>
          </p:nvPr>
        </p:nvSpPr>
        <p:spPr>
          <a:xfrm>
            <a:off x="922858" y="2725077"/>
            <a:ext cx="7411178" cy="2675380"/>
          </a:xfrm>
        </p:spPr>
        <p:txBody>
          <a:bodyPr anchor="ctr">
            <a:noAutofit/>
          </a:bodyPr>
          <a:lstStyle/>
          <a:p>
            <a:pPr marL="0" indent="0" algn="just">
              <a:lnSpc>
                <a:spcPct val="107000"/>
              </a:lnSpc>
              <a:spcBef>
                <a:spcPts val="450"/>
              </a:spcBef>
              <a:spcAft>
                <a:spcPts val="450"/>
              </a:spcAft>
              <a:buNone/>
            </a:pPr>
            <a:r>
              <a:rPr lang="es-CL" sz="1350" b="1" dirty="0">
                <a:latin typeface="Calibri" panose="020F0502020204030204" pitchFamily="34" charset="0"/>
                <a:ea typeface="Calibri" panose="020F0502020204030204" pitchFamily="34" charset="0"/>
                <a:cs typeface="Calibri" panose="020F0502020204030204" pitchFamily="34" charset="0"/>
              </a:rPr>
              <a:t>Resultados de aprendizaje: </a:t>
            </a:r>
            <a:r>
              <a:rPr lang="es-CL" sz="1350" dirty="0">
                <a:latin typeface="Calibri" panose="020F0502020204030204" pitchFamily="34" charset="0"/>
                <a:ea typeface="Calibri" panose="020F0502020204030204" pitchFamily="34" charset="0"/>
                <a:cs typeface="Calibri" panose="020F0502020204030204" pitchFamily="34" charset="0"/>
              </a:rPr>
              <a:t> </a:t>
            </a:r>
            <a:endParaRPr lang="es-CL"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spcBef>
                <a:spcPts val="450"/>
              </a:spcBef>
              <a:spcAft>
                <a:spcPts val="450"/>
              </a:spcAft>
              <a:buFont typeface="Calibri" panose="020F0502020204030204" pitchFamily="34" charset="0"/>
              <a:buChar char="-"/>
            </a:pPr>
            <a:r>
              <a:rPr lang="es-CL" sz="1350" dirty="0">
                <a:latin typeface="Calibri" panose="020F0502020204030204" pitchFamily="34" charset="0"/>
                <a:ea typeface="Calibri" panose="020F0502020204030204" pitchFamily="34" charset="0"/>
                <a:cs typeface="Calibri" panose="020F0502020204030204" pitchFamily="34" charset="0"/>
              </a:rPr>
              <a:t>Comprender los desafíos del cambio climático y los impactos que el desarrollo tecnológico tendrá sobre los mercados eléctricos</a:t>
            </a:r>
          </a:p>
          <a:p>
            <a:pPr marL="257175" indent="-257175" algn="just">
              <a:lnSpc>
                <a:spcPct val="107000"/>
              </a:lnSpc>
              <a:spcBef>
                <a:spcPts val="450"/>
              </a:spcBef>
              <a:spcAft>
                <a:spcPts val="450"/>
              </a:spcAft>
              <a:buFont typeface="Calibri" panose="020F0502020204030204" pitchFamily="34" charset="0"/>
              <a:buChar char="-"/>
            </a:pPr>
            <a:r>
              <a:rPr lang="es-CL" sz="1350" dirty="0">
                <a:latin typeface="Calibri" panose="020F0502020204030204" pitchFamily="34" charset="0"/>
                <a:ea typeface="Calibri" panose="020F0502020204030204" pitchFamily="34" charset="0"/>
                <a:cs typeface="Calibri" panose="020F0502020204030204" pitchFamily="34" charset="0"/>
              </a:rPr>
              <a:t>Analizar las tendencias regulatorias en materia de almacenamiento, </a:t>
            </a:r>
            <a:r>
              <a:rPr lang="es-CL" sz="1350" dirty="0" err="1">
                <a:latin typeface="Calibri" panose="020F0502020204030204" pitchFamily="34" charset="0"/>
                <a:ea typeface="Calibri" panose="020F0502020204030204" pitchFamily="34" charset="0"/>
                <a:cs typeface="Calibri" panose="020F0502020204030204" pitchFamily="34" charset="0"/>
              </a:rPr>
              <a:t>electromovilidad</a:t>
            </a:r>
            <a:r>
              <a:rPr lang="es-CL" sz="1350" dirty="0">
                <a:latin typeface="Calibri" panose="020F0502020204030204" pitchFamily="34" charset="0"/>
                <a:ea typeface="Calibri" panose="020F0502020204030204" pitchFamily="34" charset="0"/>
                <a:cs typeface="Calibri" panose="020F0502020204030204" pitchFamily="34" charset="0"/>
              </a:rPr>
              <a:t>, recursos distribuidos de energía, digitalización de las redes, entre otros.</a:t>
            </a:r>
          </a:p>
          <a:p>
            <a:pPr marL="257175" indent="-257175" algn="just">
              <a:lnSpc>
                <a:spcPct val="107000"/>
              </a:lnSpc>
              <a:spcBef>
                <a:spcPts val="450"/>
              </a:spcBef>
              <a:spcAft>
                <a:spcPts val="450"/>
              </a:spcAft>
              <a:buFont typeface="Calibri" panose="020F0502020204030204" pitchFamily="34" charset="0"/>
              <a:buChar char="-"/>
            </a:pPr>
            <a:r>
              <a:rPr lang="es-CL" sz="1350" dirty="0">
                <a:latin typeface="Calibri" panose="020F0502020204030204" pitchFamily="34" charset="0"/>
                <a:ea typeface="Calibri" panose="020F0502020204030204" pitchFamily="34" charset="0"/>
                <a:cs typeface="Calibri" panose="020F0502020204030204" pitchFamily="34" charset="0"/>
              </a:rPr>
              <a:t>Comprender mecanismos que permitan capturar la innovación y la eficiencia en el desarrollo regulatorio (</a:t>
            </a:r>
            <a:r>
              <a:rPr lang="es-CL" sz="1350" dirty="0" err="1">
                <a:latin typeface="Calibri" panose="020F0502020204030204" pitchFamily="34" charset="0"/>
                <a:ea typeface="Calibri" panose="020F0502020204030204" pitchFamily="34" charset="0"/>
                <a:cs typeface="Calibri" panose="020F0502020204030204" pitchFamily="34" charset="0"/>
              </a:rPr>
              <a:t>sandbox</a:t>
            </a:r>
            <a:r>
              <a:rPr lang="es-CL" sz="1350" dirty="0">
                <a:latin typeface="Calibri" panose="020F0502020204030204" pitchFamily="34" charset="0"/>
                <a:ea typeface="Calibri" panose="020F0502020204030204" pitchFamily="34" charset="0"/>
                <a:cs typeface="Calibri" panose="020F0502020204030204" pitchFamily="34" charset="0"/>
              </a:rPr>
              <a:t> regulatorio; </a:t>
            </a:r>
            <a:r>
              <a:rPr lang="es-CL" sz="1350" dirty="0" err="1">
                <a:latin typeface="Calibri" panose="020F0502020204030204" pitchFamily="34" charset="0"/>
                <a:ea typeface="Calibri" panose="020F0502020204030204" pitchFamily="34" charset="0"/>
                <a:cs typeface="Calibri" panose="020F0502020204030204" pitchFamily="34" charset="0"/>
              </a:rPr>
              <a:t>regulatory</a:t>
            </a:r>
            <a:r>
              <a:rPr lang="es-CL" sz="1350" dirty="0">
                <a:latin typeface="Calibri" panose="020F0502020204030204" pitchFamily="34" charset="0"/>
                <a:ea typeface="Calibri" panose="020F0502020204030204" pitchFamily="34" charset="0"/>
                <a:cs typeface="Calibri" panose="020F0502020204030204" pitchFamily="34" charset="0"/>
              </a:rPr>
              <a:t> </a:t>
            </a:r>
            <a:r>
              <a:rPr lang="es-CL" sz="1350" dirty="0" err="1">
                <a:latin typeface="Calibri" panose="020F0502020204030204" pitchFamily="34" charset="0"/>
                <a:ea typeface="Calibri" panose="020F0502020204030204" pitchFamily="34" charset="0"/>
                <a:cs typeface="Calibri" panose="020F0502020204030204" pitchFamily="34" charset="0"/>
              </a:rPr>
              <a:t>impact</a:t>
            </a:r>
            <a:r>
              <a:rPr lang="es-CL" sz="1350" dirty="0">
                <a:latin typeface="Calibri" panose="020F0502020204030204" pitchFamily="34" charset="0"/>
                <a:ea typeface="Calibri" panose="020F0502020204030204" pitchFamily="34" charset="0"/>
                <a:cs typeface="Calibri" panose="020F0502020204030204" pitchFamily="34" charset="0"/>
              </a:rPr>
              <a:t> </a:t>
            </a:r>
            <a:r>
              <a:rPr lang="es-CL" sz="1350" dirty="0" err="1">
                <a:latin typeface="Calibri" panose="020F0502020204030204" pitchFamily="34" charset="0"/>
                <a:ea typeface="Calibri" panose="020F0502020204030204" pitchFamily="34" charset="0"/>
                <a:cs typeface="Calibri" panose="020F0502020204030204" pitchFamily="34" charset="0"/>
              </a:rPr>
              <a:t>assessment</a:t>
            </a:r>
            <a:r>
              <a:rPr lang="es-CL" sz="1350" dirty="0">
                <a:latin typeface="Calibri" panose="020F0502020204030204" pitchFamily="34" charset="0"/>
                <a:ea typeface="Calibri" panose="020F0502020204030204" pitchFamily="34" charset="0"/>
                <a:cs typeface="Calibri" panose="020F0502020204030204" pitchFamily="34" charset="0"/>
              </a:rPr>
              <a:t>; </a:t>
            </a:r>
            <a:r>
              <a:rPr lang="es-CL" sz="1350" dirty="0" err="1">
                <a:latin typeface="Calibri" panose="020F0502020204030204" pitchFamily="34" charset="0"/>
                <a:ea typeface="Calibri" panose="020F0502020204030204" pitchFamily="34" charset="0"/>
                <a:cs typeface="Calibri" panose="020F0502020204030204" pitchFamily="34" charset="0"/>
              </a:rPr>
              <a:t>etc</a:t>
            </a:r>
            <a:r>
              <a:rPr lang="es-CL" sz="1350" dirty="0">
                <a:latin typeface="Calibri" panose="020F0502020204030204" pitchFamily="34" charset="0"/>
                <a:ea typeface="Calibri" panose="020F0502020204030204" pitchFamily="34" charset="0"/>
                <a:cs typeface="Calibri" panose="020F0502020204030204" pitchFamily="34" charset="0"/>
              </a:rPr>
              <a:t>)</a:t>
            </a:r>
          </a:p>
          <a:p>
            <a:pPr marL="257175" indent="-257175" algn="just">
              <a:lnSpc>
                <a:spcPct val="107000"/>
              </a:lnSpc>
              <a:spcBef>
                <a:spcPts val="450"/>
              </a:spcBef>
              <a:spcAft>
                <a:spcPts val="450"/>
              </a:spcAft>
              <a:buFont typeface="Calibri" panose="020F0502020204030204" pitchFamily="34" charset="0"/>
              <a:buChar char="-"/>
            </a:pPr>
            <a:r>
              <a:rPr lang="es-MX" sz="1350" dirty="0">
                <a:latin typeface="Calibri" panose="020F0502020204030204" pitchFamily="34" charset="0"/>
                <a:ea typeface="Calibri" panose="020F0502020204030204" pitchFamily="34" charset="0"/>
                <a:cs typeface="Calibri" panose="020F0502020204030204" pitchFamily="34" charset="0"/>
              </a:rPr>
              <a:t>Comprender el nuevo rol del consumidor, el ciudadano y de la sociedad en los mercados eléctricos del futuro y sus procesos regulatorios.  </a:t>
            </a:r>
          </a:p>
          <a:p>
            <a:pPr marL="257175" indent="-257175" algn="just">
              <a:lnSpc>
                <a:spcPct val="107000"/>
              </a:lnSpc>
              <a:spcBef>
                <a:spcPts val="450"/>
              </a:spcBef>
              <a:spcAft>
                <a:spcPts val="450"/>
              </a:spcAft>
              <a:buFont typeface="Calibri" panose="020F0502020204030204" pitchFamily="34" charset="0"/>
              <a:buChar char="-"/>
            </a:pPr>
            <a:endParaRPr lang="es-CL" sz="135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4" name="Marcador de número de diapositiva 3">
            <a:extLst>
              <a:ext uri="{FF2B5EF4-FFF2-40B4-BE49-F238E27FC236}">
                <a16:creationId xmlns:a16="http://schemas.microsoft.com/office/drawing/2014/main" id="{55E06B56-1E9A-4E77-B5BF-7A383A5F7865}"/>
              </a:ext>
            </a:extLst>
          </p:cNvPr>
          <p:cNvSpPr>
            <a:spLocks noGrp="1"/>
          </p:cNvSpPr>
          <p:nvPr>
            <p:ph type="sldNum" sz="quarter" idx="12"/>
          </p:nvPr>
        </p:nvSpPr>
        <p:spPr>
          <a:xfrm>
            <a:off x="8030718" y="5644134"/>
            <a:ext cx="514350" cy="240030"/>
          </a:xfrm>
        </p:spPr>
        <p:txBody>
          <a:bodyPr>
            <a:normAutofit/>
          </a:bodyPr>
          <a:lstStyle/>
          <a:p>
            <a:pPr defTabSz="685800">
              <a:spcAft>
                <a:spcPts val="450"/>
              </a:spcAft>
              <a:defRPr/>
            </a:pPr>
            <a:fld id="{A4F241F1-C13E-9A45-BBA3-F7509E17B729}" type="slidenum">
              <a:rPr lang="es-ES" sz="750">
                <a:solidFill>
                  <a:prstClr val="black">
                    <a:tint val="75000"/>
                  </a:prstClr>
                </a:solidFill>
                <a:latin typeface="Calibri" panose="020F0502020204030204"/>
              </a:rPr>
              <a:pPr defTabSz="685800">
                <a:spcAft>
                  <a:spcPts val="450"/>
                </a:spcAft>
                <a:defRPr/>
              </a:pPr>
              <a:t>13</a:t>
            </a:fld>
            <a:endParaRPr lang="es-ES" sz="750">
              <a:solidFill>
                <a:prstClr val="black">
                  <a:tint val="75000"/>
                </a:prstClr>
              </a:solidFill>
              <a:latin typeface="Calibri" panose="020F0502020204030204"/>
            </a:endParaRPr>
          </a:p>
        </p:txBody>
      </p:sp>
    </p:spTree>
    <p:extLst>
      <p:ext uri="{BB962C8B-B14F-4D97-AF65-F5344CB8AC3E}">
        <p14:creationId xmlns:p14="http://schemas.microsoft.com/office/powerpoint/2010/main" val="149598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2" name="Título 1">
            <a:extLst>
              <a:ext uri="{FF2B5EF4-FFF2-40B4-BE49-F238E27FC236}">
                <a16:creationId xmlns:a16="http://schemas.microsoft.com/office/drawing/2014/main" id="{57796E67-630C-40D2-ABBA-E9D38C6ADCF3}"/>
              </a:ext>
            </a:extLst>
          </p:cNvPr>
          <p:cNvSpPr>
            <a:spLocks noGrp="1"/>
          </p:cNvSpPr>
          <p:nvPr>
            <p:ph type="title"/>
          </p:nvPr>
        </p:nvSpPr>
        <p:spPr>
          <a:xfrm>
            <a:off x="718880" y="1457544"/>
            <a:ext cx="7698523" cy="909077"/>
          </a:xfrm>
        </p:spPr>
        <p:txBody>
          <a:bodyPr>
            <a:normAutofit/>
          </a:bodyPr>
          <a:lstStyle/>
          <a:p>
            <a:r>
              <a:rPr lang="es-MX" sz="2400" b="1" dirty="0">
                <a:solidFill>
                  <a:srgbClr val="FFFFFF"/>
                </a:solidFill>
              </a:rPr>
              <a:t>2. Recursos de Formación</a:t>
            </a:r>
            <a:endParaRPr lang="es-CL" sz="2400" b="1" dirty="0">
              <a:solidFill>
                <a:srgbClr val="FFFFFF"/>
              </a:solidFill>
            </a:endParaRPr>
          </a:p>
        </p:txBody>
      </p:sp>
      <p:sp>
        <p:nvSpPr>
          <p:cNvPr id="4" name="Marcador de número de diapositiva 3">
            <a:extLst>
              <a:ext uri="{FF2B5EF4-FFF2-40B4-BE49-F238E27FC236}">
                <a16:creationId xmlns:a16="http://schemas.microsoft.com/office/drawing/2014/main" id="{55E06B56-1E9A-4E77-B5BF-7A383A5F7865}"/>
              </a:ext>
            </a:extLst>
          </p:cNvPr>
          <p:cNvSpPr>
            <a:spLocks noGrp="1"/>
          </p:cNvSpPr>
          <p:nvPr>
            <p:ph type="sldNum" sz="quarter" idx="12"/>
          </p:nvPr>
        </p:nvSpPr>
        <p:spPr>
          <a:xfrm>
            <a:off x="8030718" y="5644134"/>
            <a:ext cx="514350" cy="240030"/>
          </a:xfrm>
        </p:spPr>
        <p:txBody>
          <a:bodyPr>
            <a:normAutofit/>
          </a:bodyPr>
          <a:lstStyle/>
          <a:p>
            <a:pPr defTabSz="685800">
              <a:spcAft>
                <a:spcPts val="450"/>
              </a:spcAft>
              <a:defRPr/>
            </a:pPr>
            <a:fld id="{A4F241F1-C13E-9A45-BBA3-F7509E17B729}" type="slidenum">
              <a:rPr lang="es-ES" sz="750">
                <a:solidFill>
                  <a:prstClr val="black">
                    <a:tint val="75000"/>
                  </a:prstClr>
                </a:solidFill>
                <a:latin typeface="Calibri" panose="020F0502020204030204"/>
              </a:rPr>
              <a:pPr defTabSz="685800">
                <a:spcAft>
                  <a:spcPts val="450"/>
                </a:spcAft>
                <a:defRPr/>
              </a:pPr>
              <a:t>14</a:t>
            </a:fld>
            <a:endParaRPr lang="es-ES" sz="750">
              <a:solidFill>
                <a:prstClr val="black">
                  <a:tint val="75000"/>
                </a:prstClr>
              </a:solidFill>
              <a:latin typeface="Calibri" panose="020F0502020204030204"/>
            </a:endParaRPr>
          </a:p>
        </p:txBody>
      </p:sp>
      <p:pic>
        <p:nvPicPr>
          <p:cNvPr id="8" name="Imagen 7">
            <a:extLst>
              <a:ext uri="{FF2B5EF4-FFF2-40B4-BE49-F238E27FC236}">
                <a16:creationId xmlns:a16="http://schemas.microsoft.com/office/drawing/2014/main" id="{022728FD-B129-4727-B066-474D18314FC3}"/>
              </a:ext>
            </a:extLst>
          </p:cNvPr>
          <p:cNvPicPr>
            <a:picLocks noChangeAspect="1"/>
          </p:cNvPicPr>
          <p:nvPr/>
        </p:nvPicPr>
        <p:blipFill>
          <a:blip r:embed="rId2"/>
          <a:stretch>
            <a:fillRect/>
          </a:stretch>
        </p:blipFill>
        <p:spPr>
          <a:xfrm>
            <a:off x="663114" y="2600104"/>
            <a:ext cx="2524739" cy="3284060"/>
          </a:xfrm>
          <a:prstGeom prst="rect">
            <a:avLst/>
          </a:prstGeom>
        </p:spPr>
      </p:pic>
      <p:pic>
        <p:nvPicPr>
          <p:cNvPr id="12" name="Imagen 11">
            <a:extLst>
              <a:ext uri="{FF2B5EF4-FFF2-40B4-BE49-F238E27FC236}">
                <a16:creationId xmlns:a16="http://schemas.microsoft.com/office/drawing/2014/main" id="{AD5E2448-4B5D-4BDC-9886-36915D49C6C0}"/>
              </a:ext>
            </a:extLst>
          </p:cNvPr>
          <p:cNvPicPr>
            <a:picLocks noChangeAspect="1"/>
          </p:cNvPicPr>
          <p:nvPr/>
        </p:nvPicPr>
        <p:blipFill>
          <a:blip r:embed="rId3"/>
          <a:stretch>
            <a:fillRect/>
          </a:stretch>
        </p:blipFill>
        <p:spPr>
          <a:xfrm>
            <a:off x="3309875" y="2640807"/>
            <a:ext cx="5526843" cy="3318704"/>
          </a:xfrm>
          <a:prstGeom prst="rect">
            <a:avLst/>
          </a:prstGeom>
        </p:spPr>
      </p:pic>
    </p:spTree>
    <p:extLst>
      <p:ext uri="{BB962C8B-B14F-4D97-AF65-F5344CB8AC3E}">
        <p14:creationId xmlns:p14="http://schemas.microsoft.com/office/powerpoint/2010/main" val="307724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 name="Título 1">
            <a:extLst>
              <a:ext uri="{FF2B5EF4-FFF2-40B4-BE49-F238E27FC236}">
                <a16:creationId xmlns:a16="http://schemas.microsoft.com/office/drawing/2014/main" id="{57796E67-630C-40D2-ABBA-E9D38C6ADCF3}"/>
              </a:ext>
            </a:extLst>
          </p:cNvPr>
          <p:cNvSpPr>
            <a:spLocks noGrp="1"/>
          </p:cNvSpPr>
          <p:nvPr>
            <p:ph type="title"/>
          </p:nvPr>
        </p:nvSpPr>
        <p:spPr>
          <a:xfrm>
            <a:off x="718880" y="1457544"/>
            <a:ext cx="7698523" cy="909077"/>
          </a:xfrm>
        </p:spPr>
        <p:txBody>
          <a:bodyPr>
            <a:normAutofit/>
          </a:bodyPr>
          <a:lstStyle/>
          <a:p>
            <a:r>
              <a:rPr lang="es-MX" sz="2400" b="1" dirty="0">
                <a:solidFill>
                  <a:srgbClr val="FFFFFF"/>
                </a:solidFill>
              </a:rPr>
              <a:t>Metodología Programa Formación Ejecutiva</a:t>
            </a:r>
            <a:endParaRPr lang="es-CL" sz="2400" b="1" dirty="0">
              <a:solidFill>
                <a:srgbClr val="FFFFFF"/>
              </a:solidFill>
            </a:endParaRPr>
          </a:p>
        </p:txBody>
      </p:sp>
      <p:sp>
        <p:nvSpPr>
          <p:cNvPr id="3" name="Marcador de contenido 2">
            <a:extLst>
              <a:ext uri="{FF2B5EF4-FFF2-40B4-BE49-F238E27FC236}">
                <a16:creationId xmlns:a16="http://schemas.microsoft.com/office/drawing/2014/main" id="{47768059-CE32-402C-B1CB-C4E209AD66FE}"/>
              </a:ext>
            </a:extLst>
          </p:cNvPr>
          <p:cNvSpPr>
            <a:spLocks noGrp="1"/>
          </p:cNvSpPr>
          <p:nvPr>
            <p:ph idx="1"/>
          </p:nvPr>
        </p:nvSpPr>
        <p:spPr>
          <a:xfrm>
            <a:off x="885645" y="2884884"/>
            <a:ext cx="4297621" cy="2675380"/>
          </a:xfrm>
        </p:spPr>
        <p:txBody>
          <a:bodyPr anchor="ctr">
            <a:noAutofit/>
          </a:bodyPr>
          <a:lstStyle/>
          <a:p>
            <a:pPr marL="257175" indent="-257175">
              <a:spcBef>
                <a:spcPts val="450"/>
              </a:spcBef>
              <a:spcAft>
                <a:spcPts val="450"/>
              </a:spcAft>
              <a:buFont typeface="+mj-lt"/>
              <a:buAutoNum type="alphaLcParenR"/>
            </a:pPr>
            <a:r>
              <a:rPr lang="es-ES" sz="1050" b="1" dirty="0">
                <a:ea typeface="Arial" panose="020B0604020202020204" pitchFamily="34" charset="0"/>
              </a:rPr>
              <a:t>Proceso de Análisis de la Información</a:t>
            </a:r>
            <a:endParaRPr lang="es-CL" sz="1050" b="1" dirty="0">
              <a:ea typeface="Arial" panose="020B0604020202020204" pitchFamily="34" charset="0"/>
            </a:endParaRPr>
          </a:p>
          <a:p>
            <a:pPr marL="0" indent="0">
              <a:spcBef>
                <a:spcPts val="450"/>
              </a:spcBef>
              <a:spcAft>
                <a:spcPts val="450"/>
              </a:spcAft>
              <a:buNone/>
            </a:pPr>
            <a:r>
              <a:rPr lang="es-CL" sz="1050" dirty="0">
                <a:ea typeface="Arial" panose="020B0604020202020204" pitchFamily="34" charset="0"/>
              </a:rPr>
              <a:t>En la primera etapa es donde se analizan los resultados de aprendizaje, </a:t>
            </a:r>
            <a:r>
              <a:rPr lang="es-ES" sz="1050" dirty="0">
                <a:ea typeface="Arial" panose="020B0604020202020204" pitchFamily="34" charset="0"/>
              </a:rPr>
              <a:t>la necesidad instruccional y se plantea una solución, teniendo como resultado de esta etapa una lista de las tareas a realizar durante el diseño del material educativo. Finalmente, se realiza un análisis del programa de estudio, las competencias y aprendizajes esperados. </a:t>
            </a:r>
            <a:endParaRPr lang="es-CL" sz="1050" dirty="0">
              <a:ea typeface="Arial" panose="020B0604020202020204" pitchFamily="34" charset="0"/>
            </a:endParaRPr>
          </a:p>
          <a:p>
            <a:pPr marL="0" indent="0">
              <a:spcBef>
                <a:spcPts val="450"/>
              </a:spcBef>
              <a:spcAft>
                <a:spcPts val="450"/>
              </a:spcAft>
              <a:buNone/>
            </a:pPr>
            <a:r>
              <a:rPr lang="es-CL" sz="1050" dirty="0">
                <a:ea typeface="Arial" panose="020B0604020202020204" pitchFamily="34" charset="0"/>
              </a:rPr>
              <a:t>b) </a:t>
            </a:r>
            <a:r>
              <a:rPr lang="es-CL" sz="1050" b="1" dirty="0">
                <a:ea typeface="Arial" panose="020B0604020202020204" pitchFamily="34" charset="0"/>
              </a:rPr>
              <a:t>Pr</a:t>
            </a:r>
            <a:r>
              <a:rPr lang="es-ES" sz="1050" b="1" dirty="0" err="1">
                <a:ea typeface="Arial" panose="020B0604020202020204" pitchFamily="34" charset="0"/>
              </a:rPr>
              <a:t>oceso</a:t>
            </a:r>
            <a:r>
              <a:rPr lang="es-ES" sz="1050" b="1" dirty="0">
                <a:ea typeface="Arial" panose="020B0604020202020204" pitchFamily="34" charset="0"/>
              </a:rPr>
              <a:t> de Diseño</a:t>
            </a:r>
            <a:endParaRPr lang="es-CL" sz="1050" b="1" dirty="0">
              <a:ea typeface="Arial" panose="020B0604020202020204" pitchFamily="34" charset="0"/>
            </a:endParaRPr>
          </a:p>
          <a:p>
            <a:pPr marL="0" indent="0">
              <a:spcBef>
                <a:spcPts val="450"/>
              </a:spcBef>
              <a:spcAft>
                <a:spcPts val="450"/>
              </a:spcAft>
              <a:buNone/>
            </a:pPr>
            <a:r>
              <a:rPr lang="es-CL" sz="1050" dirty="0">
                <a:ea typeface="Arial" panose="020B0604020202020204" pitchFamily="34" charset="0"/>
              </a:rPr>
              <a:t>Se crea un esquema detallado de las clases, actividades o estrategia instruccional, la planificación de la evaluación, las oportunidades de cada interacción y el flujo general del curso.</a:t>
            </a:r>
          </a:p>
          <a:p>
            <a:pPr marL="0" indent="0">
              <a:spcBef>
                <a:spcPts val="450"/>
              </a:spcBef>
              <a:spcAft>
                <a:spcPts val="450"/>
              </a:spcAft>
              <a:buNone/>
            </a:pPr>
            <a:r>
              <a:rPr lang="es-ES" sz="1050" dirty="0">
                <a:ea typeface="Arial" panose="020B0604020202020204" pitchFamily="34" charset="0"/>
              </a:rPr>
              <a:t>c) </a:t>
            </a:r>
            <a:r>
              <a:rPr lang="es-ES" sz="1050" b="1" dirty="0">
                <a:ea typeface="Arial" panose="020B0604020202020204" pitchFamily="34" charset="0"/>
              </a:rPr>
              <a:t>Proceso de Desarrollo </a:t>
            </a:r>
            <a:endParaRPr lang="es-CL" sz="1050" b="1" dirty="0">
              <a:ea typeface="Arial" panose="020B0604020202020204" pitchFamily="34" charset="0"/>
            </a:endParaRPr>
          </a:p>
          <a:p>
            <a:pPr marL="0" indent="0">
              <a:spcBef>
                <a:spcPts val="450"/>
              </a:spcBef>
              <a:spcAft>
                <a:spcPts val="450"/>
              </a:spcAft>
              <a:buNone/>
            </a:pPr>
            <a:r>
              <a:rPr lang="es-ES" sz="1050" dirty="0">
                <a:ea typeface="Arial" panose="020B0604020202020204" pitchFamily="34" charset="0"/>
              </a:rPr>
              <a:t>El propósito de esta etapa es el desarrollo, producción y entrega de todos los recursos de aprendizaje listos e implementados en plataforma. </a:t>
            </a:r>
            <a:endParaRPr lang="es-CL" sz="1050" dirty="0">
              <a:ea typeface="Arial" panose="020B0604020202020204" pitchFamily="34" charset="0"/>
            </a:endParaRPr>
          </a:p>
          <a:p>
            <a:pPr marL="0" indent="0">
              <a:spcBef>
                <a:spcPts val="450"/>
              </a:spcBef>
              <a:spcAft>
                <a:spcPts val="450"/>
              </a:spcAft>
              <a:buNone/>
            </a:pPr>
            <a:r>
              <a:rPr lang="es-ES" sz="1050" dirty="0">
                <a:ea typeface="Arial" panose="020B0604020202020204" pitchFamily="34" charset="0"/>
              </a:rPr>
              <a:t>d) </a:t>
            </a:r>
            <a:r>
              <a:rPr lang="es-ES" sz="1050" b="1" dirty="0">
                <a:ea typeface="Arial" panose="020B0604020202020204" pitchFamily="34" charset="0"/>
              </a:rPr>
              <a:t>Proceso de Implementación </a:t>
            </a:r>
            <a:endParaRPr lang="es-CL" sz="1050" b="1" dirty="0">
              <a:ea typeface="Arial" panose="020B0604020202020204" pitchFamily="34" charset="0"/>
            </a:endParaRPr>
          </a:p>
          <a:p>
            <a:pPr marL="0" indent="0">
              <a:spcBef>
                <a:spcPts val="450"/>
              </a:spcBef>
              <a:spcAft>
                <a:spcPts val="450"/>
              </a:spcAft>
              <a:buNone/>
            </a:pPr>
            <a:r>
              <a:rPr lang="es-ES" sz="1050" b="1" dirty="0">
                <a:ea typeface="Arial" panose="020B0604020202020204" pitchFamily="34" charset="0"/>
              </a:rPr>
              <a:t>e) Proceso Evaluación </a:t>
            </a:r>
            <a:endParaRPr lang="es-CL" sz="1050" b="1" dirty="0">
              <a:ea typeface="Arial" panose="020B0604020202020204" pitchFamily="34" charset="0"/>
            </a:endParaRPr>
          </a:p>
        </p:txBody>
      </p:sp>
      <p:sp>
        <p:nvSpPr>
          <p:cNvPr id="4" name="Marcador de número de diapositiva 3">
            <a:extLst>
              <a:ext uri="{FF2B5EF4-FFF2-40B4-BE49-F238E27FC236}">
                <a16:creationId xmlns:a16="http://schemas.microsoft.com/office/drawing/2014/main" id="{55E06B56-1E9A-4E77-B5BF-7A383A5F7865}"/>
              </a:ext>
            </a:extLst>
          </p:cNvPr>
          <p:cNvSpPr>
            <a:spLocks noGrp="1"/>
          </p:cNvSpPr>
          <p:nvPr>
            <p:ph type="sldNum" sz="quarter" idx="12"/>
          </p:nvPr>
        </p:nvSpPr>
        <p:spPr>
          <a:xfrm>
            <a:off x="8030718" y="5644134"/>
            <a:ext cx="514350" cy="240030"/>
          </a:xfrm>
        </p:spPr>
        <p:txBody>
          <a:bodyPr>
            <a:normAutofit/>
          </a:bodyPr>
          <a:lstStyle/>
          <a:p>
            <a:pPr defTabSz="685800">
              <a:spcAft>
                <a:spcPts val="450"/>
              </a:spcAft>
            </a:pPr>
            <a:fld id="{A4F241F1-C13E-9A45-BBA3-F7509E17B729}" type="slidenum">
              <a:rPr lang="es-ES" sz="750">
                <a:solidFill>
                  <a:prstClr val="black">
                    <a:tint val="75000"/>
                  </a:prstClr>
                </a:solidFill>
                <a:latin typeface="Calibri" panose="020F0502020204030204"/>
              </a:rPr>
              <a:pPr defTabSz="685800">
                <a:spcAft>
                  <a:spcPts val="450"/>
                </a:spcAft>
              </a:pPr>
              <a:t>15</a:t>
            </a:fld>
            <a:endParaRPr lang="es-ES" sz="750">
              <a:solidFill>
                <a:prstClr val="black">
                  <a:tint val="75000"/>
                </a:prstClr>
              </a:solidFill>
              <a:latin typeface="Calibri" panose="020F0502020204030204"/>
            </a:endParaRPr>
          </a:p>
        </p:txBody>
      </p:sp>
      <p:pic>
        <p:nvPicPr>
          <p:cNvPr id="5" name="Imagen 4">
            <a:extLst>
              <a:ext uri="{FF2B5EF4-FFF2-40B4-BE49-F238E27FC236}">
                <a16:creationId xmlns:a16="http://schemas.microsoft.com/office/drawing/2014/main" id="{06C09E35-7B98-461D-B07E-DE6C46A09D61}"/>
              </a:ext>
            </a:extLst>
          </p:cNvPr>
          <p:cNvPicPr>
            <a:picLocks noChangeAspect="1"/>
          </p:cNvPicPr>
          <p:nvPr/>
        </p:nvPicPr>
        <p:blipFill>
          <a:blip r:embed="rId2"/>
          <a:stretch>
            <a:fillRect/>
          </a:stretch>
        </p:blipFill>
        <p:spPr>
          <a:xfrm>
            <a:off x="7486080" y="2593032"/>
            <a:ext cx="432038" cy="462416"/>
          </a:xfrm>
          <a:prstGeom prst="rect">
            <a:avLst/>
          </a:prstGeom>
        </p:spPr>
      </p:pic>
      <p:pic>
        <p:nvPicPr>
          <p:cNvPr id="6" name="Imagen 5">
            <a:extLst>
              <a:ext uri="{FF2B5EF4-FFF2-40B4-BE49-F238E27FC236}">
                <a16:creationId xmlns:a16="http://schemas.microsoft.com/office/drawing/2014/main" id="{63396547-8D42-409F-BC88-7B6560CBD925}"/>
              </a:ext>
            </a:extLst>
          </p:cNvPr>
          <p:cNvPicPr>
            <a:picLocks noChangeAspect="1"/>
          </p:cNvPicPr>
          <p:nvPr/>
        </p:nvPicPr>
        <p:blipFill>
          <a:blip r:embed="rId3"/>
          <a:stretch>
            <a:fillRect/>
          </a:stretch>
        </p:blipFill>
        <p:spPr>
          <a:xfrm>
            <a:off x="5044183" y="2702023"/>
            <a:ext cx="1016413" cy="435956"/>
          </a:xfrm>
          <a:prstGeom prst="rect">
            <a:avLst/>
          </a:prstGeom>
        </p:spPr>
      </p:pic>
      <p:pic>
        <p:nvPicPr>
          <p:cNvPr id="7" name="Imagen 6">
            <a:extLst>
              <a:ext uri="{FF2B5EF4-FFF2-40B4-BE49-F238E27FC236}">
                <a16:creationId xmlns:a16="http://schemas.microsoft.com/office/drawing/2014/main" id="{190A9797-7168-4B9F-BDDB-66AFD23E5983}"/>
              </a:ext>
            </a:extLst>
          </p:cNvPr>
          <p:cNvPicPr>
            <a:picLocks noChangeAspect="1"/>
          </p:cNvPicPr>
          <p:nvPr/>
        </p:nvPicPr>
        <p:blipFill>
          <a:blip r:embed="rId4"/>
          <a:stretch>
            <a:fillRect/>
          </a:stretch>
        </p:blipFill>
        <p:spPr>
          <a:xfrm>
            <a:off x="6292124" y="2643291"/>
            <a:ext cx="922502" cy="504617"/>
          </a:xfrm>
          <a:prstGeom prst="rect">
            <a:avLst/>
          </a:prstGeom>
        </p:spPr>
      </p:pic>
      <p:sp>
        <p:nvSpPr>
          <p:cNvPr id="8" name="Flecha: curvada hacia arriba 7">
            <a:extLst>
              <a:ext uri="{FF2B5EF4-FFF2-40B4-BE49-F238E27FC236}">
                <a16:creationId xmlns:a16="http://schemas.microsoft.com/office/drawing/2014/main" id="{EBFC62FF-1C58-44FB-8BC7-9B497E1B94EB}"/>
              </a:ext>
            </a:extLst>
          </p:cNvPr>
          <p:cNvSpPr/>
          <p:nvPr/>
        </p:nvSpPr>
        <p:spPr>
          <a:xfrm>
            <a:off x="5917001" y="3289698"/>
            <a:ext cx="1412487" cy="31075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L" sz="1350">
              <a:solidFill>
                <a:prstClr val="black"/>
              </a:solidFill>
              <a:latin typeface="Calibri" panose="020F0502020204030204"/>
            </a:endParaRPr>
          </a:p>
        </p:txBody>
      </p:sp>
      <p:sp>
        <p:nvSpPr>
          <p:cNvPr id="10" name="CuadroTexto 9">
            <a:extLst>
              <a:ext uri="{FF2B5EF4-FFF2-40B4-BE49-F238E27FC236}">
                <a16:creationId xmlns:a16="http://schemas.microsoft.com/office/drawing/2014/main" id="{52AB9B84-E203-4F8A-9692-35BE08A2294B}"/>
              </a:ext>
            </a:extLst>
          </p:cNvPr>
          <p:cNvSpPr txBox="1"/>
          <p:nvPr/>
        </p:nvSpPr>
        <p:spPr>
          <a:xfrm>
            <a:off x="5566452" y="3386894"/>
            <a:ext cx="2068854" cy="415498"/>
          </a:xfrm>
          <a:prstGeom prst="rect">
            <a:avLst/>
          </a:prstGeom>
          <a:noFill/>
        </p:spPr>
        <p:txBody>
          <a:bodyPr wrap="square" rtlCol="0">
            <a:spAutoFit/>
          </a:bodyPr>
          <a:lstStyle/>
          <a:p>
            <a:pPr algn="ctr" defTabSz="685800"/>
            <a:r>
              <a:rPr lang="es-MX" sz="1050" dirty="0">
                <a:solidFill>
                  <a:prstClr val="black"/>
                </a:solidFill>
                <a:latin typeface="Calibri" panose="020F0502020204030204"/>
              </a:rPr>
              <a:t>Interacción Borrador/observaciones + Taller</a:t>
            </a:r>
            <a:endParaRPr lang="es-CL" sz="1050" dirty="0">
              <a:solidFill>
                <a:prstClr val="black"/>
              </a:solidFill>
              <a:latin typeface="Calibri" panose="020F0502020204030204"/>
            </a:endParaRPr>
          </a:p>
        </p:txBody>
      </p:sp>
      <p:sp>
        <p:nvSpPr>
          <p:cNvPr id="18" name="Rectángulo 17">
            <a:extLst>
              <a:ext uri="{FF2B5EF4-FFF2-40B4-BE49-F238E27FC236}">
                <a16:creationId xmlns:a16="http://schemas.microsoft.com/office/drawing/2014/main" id="{66316909-E32E-4C3C-89CC-4C781CDCF441}"/>
              </a:ext>
            </a:extLst>
          </p:cNvPr>
          <p:cNvSpPr/>
          <p:nvPr/>
        </p:nvSpPr>
        <p:spPr>
          <a:xfrm>
            <a:off x="893074" y="2581488"/>
            <a:ext cx="7401698" cy="1156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L" sz="1350">
              <a:solidFill>
                <a:prstClr val="white"/>
              </a:solidFill>
              <a:latin typeface="Calibri" panose="020F0502020204030204"/>
            </a:endParaRPr>
          </a:p>
        </p:txBody>
      </p:sp>
      <p:pic>
        <p:nvPicPr>
          <p:cNvPr id="20" name="Imagen 19">
            <a:extLst>
              <a:ext uri="{FF2B5EF4-FFF2-40B4-BE49-F238E27FC236}">
                <a16:creationId xmlns:a16="http://schemas.microsoft.com/office/drawing/2014/main" id="{4607620A-1DA4-4EC6-8C0E-3FAE94A29741}"/>
              </a:ext>
            </a:extLst>
          </p:cNvPr>
          <p:cNvPicPr>
            <a:picLocks noChangeAspect="1"/>
          </p:cNvPicPr>
          <p:nvPr/>
        </p:nvPicPr>
        <p:blipFill>
          <a:blip r:embed="rId5"/>
          <a:stretch>
            <a:fillRect/>
          </a:stretch>
        </p:blipFill>
        <p:spPr>
          <a:xfrm>
            <a:off x="5035549" y="5157187"/>
            <a:ext cx="2876037" cy="553260"/>
          </a:xfrm>
          <a:prstGeom prst="rect">
            <a:avLst/>
          </a:prstGeom>
        </p:spPr>
      </p:pic>
      <p:sp>
        <p:nvSpPr>
          <p:cNvPr id="21" name="Flecha: a la derecha 20">
            <a:extLst>
              <a:ext uri="{FF2B5EF4-FFF2-40B4-BE49-F238E27FC236}">
                <a16:creationId xmlns:a16="http://schemas.microsoft.com/office/drawing/2014/main" id="{B94CD629-19E7-450A-9F73-2F20D6DB99E8}"/>
              </a:ext>
            </a:extLst>
          </p:cNvPr>
          <p:cNvSpPr/>
          <p:nvPr/>
        </p:nvSpPr>
        <p:spPr>
          <a:xfrm>
            <a:off x="3150394" y="5433817"/>
            <a:ext cx="1168004" cy="90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L" sz="1350">
              <a:solidFill>
                <a:prstClr val="white"/>
              </a:solidFill>
              <a:latin typeface="Calibri" panose="020F0502020204030204"/>
            </a:endParaRPr>
          </a:p>
        </p:txBody>
      </p:sp>
      <p:sp>
        <p:nvSpPr>
          <p:cNvPr id="22" name="CuadroTexto 21">
            <a:extLst>
              <a:ext uri="{FF2B5EF4-FFF2-40B4-BE49-F238E27FC236}">
                <a16:creationId xmlns:a16="http://schemas.microsoft.com/office/drawing/2014/main" id="{8D058CDA-88BC-482B-B88E-2E501D2015AC}"/>
              </a:ext>
            </a:extLst>
          </p:cNvPr>
          <p:cNvSpPr txBox="1"/>
          <p:nvPr/>
        </p:nvSpPr>
        <p:spPr>
          <a:xfrm>
            <a:off x="5394025" y="5674253"/>
            <a:ext cx="2718699" cy="415498"/>
          </a:xfrm>
          <a:prstGeom prst="rect">
            <a:avLst/>
          </a:prstGeom>
          <a:noFill/>
        </p:spPr>
        <p:txBody>
          <a:bodyPr wrap="square" rtlCol="0">
            <a:spAutoFit/>
          </a:bodyPr>
          <a:lstStyle/>
          <a:p>
            <a:pPr algn="ctr" defTabSz="685800"/>
            <a:r>
              <a:rPr lang="es-MX" sz="1050" dirty="0">
                <a:solidFill>
                  <a:prstClr val="black"/>
                </a:solidFill>
                <a:latin typeface="Calibri" panose="020F0502020204030204"/>
              </a:rPr>
              <a:t>Difusión / Aceptación Postulaciones / Docentes</a:t>
            </a:r>
            <a:endParaRPr lang="es-CL" sz="1050" dirty="0">
              <a:solidFill>
                <a:prstClr val="black"/>
              </a:solidFill>
              <a:latin typeface="Calibri" panose="020F0502020204030204"/>
            </a:endParaRPr>
          </a:p>
        </p:txBody>
      </p:sp>
      <p:sp>
        <p:nvSpPr>
          <p:cNvPr id="23" name="Rectángulo 22">
            <a:extLst>
              <a:ext uri="{FF2B5EF4-FFF2-40B4-BE49-F238E27FC236}">
                <a16:creationId xmlns:a16="http://schemas.microsoft.com/office/drawing/2014/main" id="{6DBE52BE-B7CE-49CC-8505-800F5285D353}"/>
              </a:ext>
            </a:extLst>
          </p:cNvPr>
          <p:cNvSpPr/>
          <p:nvPr/>
        </p:nvSpPr>
        <p:spPr>
          <a:xfrm>
            <a:off x="893074" y="5198022"/>
            <a:ext cx="7401698" cy="715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CL" sz="1350">
              <a:solidFill>
                <a:prstClr val="white"/>
              </a:solidFill>
              <a:latin typeface="Calibri" panose="020F0502020204030204"/>
            </a:endParaRPr>
          </a:p>
        </p:txBody>
      </p:sp>
    </p:spTree>
    <p:extLst>
      <p:ext uri="{BB962C8B-B14F-4D97-AF65-F5344CB8AC3E}">
        <p14:creationId xmlns:p14="http://schemas.microsoft.com/office/powerpoint/2010/main" val="145204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2" name="Título 1">
            <a:extLst>
              <a:ext uri="{FF2B5EF4-FFF2-40B4-BE49-F238E27FC236}">
                <a16:creationId xmlns:a16="http://schemas.microsoft.com/office/drawing/2014/main" id="{57796E67-630C-40D2-ABBA-E9D38C6ADCF3}"/>
              </a:ext>
            </a:extLst>
          </p:cNvPr>
          <p:cNvSpPr>
            <a:spLocks noGrp="1"/>
          </p:cNvSpPr>
          <p:nvPr>
            <p:ph type="title"/>
          </p:nvPr>
        </p:nvSpPr>
        <p:spPr>
          <a:xfrm>
            <a:off x="718880" y="1457544"/>
            <a:ext cx="7698523" cy="909077"/>
          </a:xfrm>
        </p:spPr>
        <p:txBody>
          <a:bodyPr>
            <a:normAutofit/>
          </a:bodyPr>
          <a:lstStyle/>
          <a:p>
            <a:r>
              <a:rPr lang="es-MX" sz="2400" b="1" dirty="0">
                <a:solidFill>
                  <a:srgbClr val="FFFFFF"/>
                </a:solidFill>
              </a:rPr>
              <a:t>Entregables Programa Formación</a:t>
            </a:r>
            <a:endParaRPr lang="es-CL" sz="2400" b="1" dirty="0">
              <a:solidFill>
                <a:srgbClr val="FFFFFF"/>
              </a:solidFill>
            </a:endParaRPr>
          </a:p>
        </p:txBody>
      </p:sp>
      <p:sp>
        <p:nvSpPr>
          <p:cNvPr id="3" name="Marcador de contenido 2">
            <a:extLst>
              <a:ext uri="{FF2B5EF4-FFF2-40B4-BE49-F238E27FC236}">
                <a16:creationId xmlns:a16="http://schemas.microsoft.com/office/drawing/2014/main" id="{47768059-CE32-402C-B1CB-C4E209AD66FE}"/>
              </a:ext>
            </a:extLst>
          </p:cNvPr>
          <p:cNvSpPr>
            <a:spLocks noGrp="1"/>
          </p:cNvSpPr>
          <p:nvPr>
            <p:ph idx="1"/>
          </p:nvPr>
        </p:nvSpPr>
        <p:spPr>
          <a:xfrm>
            <a:off x="885645" y="2874168"/>
            <a:ext cx="6133669" cy="2769967"/>
          </a:xfrm>
        </p:spPr>
        <p:txBody>
          <a:bodyPr anchor="ctr">
            <a:noAutofit/>
          </a:bodyPr>
          <a:lstStyle/>
          <a:p>
            <a:pPr marL="257175" indent="-257175">
              <a:spcBef>
                <a:spcPts val="450"/>
              </a:spcBef>
              <a:spcAft>
                <a:spcPts val="450"/>
              </a:spcAft>
              <a:buFont typeface="+mj-lt"/>
              <a:buAutoNum type="alphaLcParenR"/>
            </a:pPr>
            <a:r>
              <a:rPr lang="es-ES" sz="1350" dirty="0">
                <a:ea typeface="Arial" panose="020B0604020202020204" pitchFamily="34" charset="0"/>
              </a:rPr>
              <a:t>Formación de 160 profesionales de organismos reguladores. </a:t>
            </a:r>
          </a:p>
          <a:p>
            <a:pPr marL="257175" indent="-257175">
              <a:spcBef>
                <a:spcPts val="450"/>
              </a:spcBef>
              <a:spcAft>
                <a:spcPts val="450"/>
              </a:spcAft>
              <a:buFont typeface="+mj-lt"/>
              <a:buAutoNum type="alphaLcParenR"/>
            </a:pPr>
            <a:r>
              <a:rPr lang="es-MX" sz="1350" b="1" dirty="0">
                <a:solidFill>
                  <a:srgbClr val="000000"/>
                </a:solidFill>
              </a:rPr>
              <a:t>Manual: </a:t>
            </a:r>
            <a:r>
              <a:rPr lang="es-MX" sz="1350" dirty="0">
                <a:solidFill>
                  <a:srgbClr val="000000"/>
                </a:solidFill>
              </a:rPr>
              <a:t>El Manual debe incluir el contenido principal del curso 1 y 2. El contenido y formato ideal del manual se presenta en los ejemplos de monografías enviados por el BID. </a:t>
            </a:r>
            <a:r>
              <a:rPr lang="es-MX" sz="1350" dirty="0">
                <a:solidFill>
                  <a:srgbClr val="000000"/>
                </a:solidFill>
                <a:hlinkClick r:id="rId2"/>
              </a:rPr>
              <a:t>https://publications.iadb.org/en/clearing-smoke-untapping-potential-tailored-clean-cooking-programs-latin-america</a:t>
            </a:r>
            <a:r>
              <a:rPr lang="es-MX" sz="1350" dirty="0">
                <a:solidFill>
                  <a:srgbClr val="000000"/>
                </a:solidFill>
              </a:rPr>
              <a:t>. Para ello, se desarrollará un primer borrador del manual luego de ejecutados los cursos, el que será entregado para revisión y comentarios del BID antes de su aprobación final. </a:t>
            </a:r>
          </a:p>
          <a:p>
            <a:pPr marL="257175" indent="-257175">
              <a:spcBef>
                <a:spcPts val="450"/>
              </a:spcBef>
              <a:spcAft>
                <a:spcPts val="450"/>
              </a:spcAft>
              <a:buFont typeface="+mj-lt"/>
              <a:buAutoNum type="alphaLcParenR"/>
            </a:pPr>
            <a:r>
              <a:rPr lang="es-MX" sz="1350" b="1" dirty="0">
                <a:solidFill>
                  <a:srgbClr val="000000"/>
                </a:solidFill>
              </a:rPr>
              <a:t>Notas técnicas:</a:t>
            </a:r>
            <a:r>
              <a:rPr lang="es-MX" sz="1350" dirty="0">
                <a:solidFill>
                  <a:srgbClr val="000000"/>
                </a:solidFill>
              </a:rPr>
              <a:t> Para los cursos 3 y 4, se espera que el manual consista en notas técnicas enviadas como ejemplo por el BID. </a:t>
            </a:r>
            <a:r>
              <a:rPr lang="es-MX" sz="1350" dirty="0">
                <a:solidFill>
                  <a:srgbClr val="000000"/>
                </a:solidFill>
                <a:hlinkClick r:id="rId3"/>
              </a:rPr>
              <a:t>https://publications.iadb.org/en/implementing-net-metering-policies-latin-america-and-caribbean-design-incentives-and-best-1</a:t>
            </a:r>
            <a:endParaRPr lang="es-MX" sz="1350" dirty="0">
              <a:solidFill>
                <a:srgbClr val="000000"/>
              </a:solidFill>
            </a:endParaRPr>
          </a:p>
          <a:p>
            <a:pPr marL="0" indent="0">
              <a:spcBef>
                <a:spcPts val="450"/>
              </a:spcBef>
              <a:spcAft>
                <a:spcPts val="450"/>
              </a:spcAft>
              <a:buNone/>
            </a:pPr>
            <a:r>
              <a:rPr lang="es-MX" sz="1350" dirty="0">
                <a:solidFill>
                  <a:srgbClr val="000000"/>
                </a:solidFill>
              </a:rPr>
              <a:t> </a:t>
            </a:r>
          </a:p>
          <a:p>
            <a:pPr marL="0" indent="0">
              <a:buNone/>
            </a:pPr>
            <a:r>
              <a:rPr lang="es-CL" sz="1350" dirty="0">
                <a:solidFill>
                  <a:srgbClr val="000000"/>
                </a:solidFill>
              </a:rPr>
              <a:t>	</a:t>
            </a:r>
          </a:p>
          <a:p>
            <a:pPr marL="257175" indent="-257175">
              <a:spcBef>
                <a:spcPts val="450"/>
              </a:spcBef>
              <a:spcAft>
                <a:spcPts val="450"/>
              </a:spcAft>
              <a:buFont typeface="+mj-lt"/>
              <a:buAutoNum type="alphaLcParenR"/>
            </a:pPr>
            <a:endParaRPr lang="es-ES" sz="1350" b="1" dirty="0">
              <a:ea typeface="Arial" panose="020B0604020202020204" pitchFamily="34" charset="0"/>
            </a:endParaRPr>
          </a:p>
        </p:txBody>
      </p:sp>
      <p:sp>
        <p:nvSpPr>
          <p:cNvPr id="4" name="Marcador de número de diapositiva 3">
            <a:extLst>
              <a:ext uri="{FF2B5EF4-FFF2-40B4-BE49-F238E27FC236}">
                <a16:creationId xmlns:a16="http://schemas.microsoft.com/office/drawing/2014/main" id="{55E06B56-1E9A-4E77-B5BF-7A383A5F7865}"/>
              </a:ext>
            </a:extLst>
          </p:cNvPr>
          <p:cNvSpPr>
            <a:spLocks noGrp="1"/>
          </p:cNvSpPr>
          <p:nvPr>
            <p:ph type="sldNum" sz="quarter" idx="12"/>
          </p:nvPr>
        </p:nvSpPr>
        <p:spPr>
          <a:xfrm>
            <a:off x="8030718" y="5644134"/>
            <a:ext cx="514350" cy="240030"/>
          </a:xfrm>
        </p:spPr>
        <p:txBody>
          <a:bodyPr>
            <a:normAutofit/>
          </a:bodyPr>
          <a:lstStyle/>
          <a:p>
            <a:pPr defTabSz="685800">
              <a:spcAft>
                <a:spcPts val="450"/>
              </a:spcAft>
              <a:defRPr/>
            </a:pPr>
            <a:fld id="{A4F241F1-C13E-9A45-BBA3-F7509E17B729}" type="slidenum">
              <a:rPr lang="es-ES" sz="750">
                <a:solidFill>
                  <a:prstClr val="black">
                    <a:tint val="75000"/>
                  </a:prstClr>
                </a:solidFill>
                <a:latin typeface="Calibri" panose="020F0502020204030204"/>
              </a:rPr>
              <a:pPr defTabSz="685800">
                <a:spcAft>
                  <a:spcPts val="450"/>
                </a:spcAft>
                <a:defRPr/>
              </a:pPr>
              <a:t>16</a:t>
            </a:fld>
            <a:endParaRPr lang="es-ES" sz="750">
              <a:solidFill>
                <a:prstClr val="black">
                  <a:tint val="75000"/>
                </a:prstClr>
              </a:solidFill>
              <a:latin typeface="Calibri" panose="020F0502020204030204"/>
            </a:endParaRPr>
          </a:p>
        </p:txBody>
      </p:sp>
      <p:pic>
        <p:nvPicPr>
          <p:cNvPr id="6" name="Picture 5"/>
          <p:cNvPicPr>
            <a:picLocks noChangeAspect="1"/>
          </p:cNvPicPr>
          <p:nvPr/>
        </p:nvPicPr>
        <p:blipFill>
          <a:blip r:embed="rId4"/>
          <a:stretch>
            <a:fillRect/>
          </a:stretch>
        </p:blipFill>
        <p:spPr>
          <a:xfrm>
            <a:off x="7129319" y="2490129"/>
            <a:ext cx="1947788" cy="2091928"/>
          </a:xfrm>
          <a:prstGeom prst="rect">
            <a:avLst/>
          </a:prstGeom>
        </p:spPr>
      </p:pic>
      <p:pic>
        <p:nvPicPr>
          <p:cNvPr id="5" name="Picture 4"/>
          <p:cNvPicPr>
            <a:picLocks noChangeAspect="1"/>
          </p:cNvPicPr>
          <p:nvPr/>
        </p:nvPicPr>
        <p:blipFill>
          <a:blip r:embed="rId5"/>
          <a:stretch>
            <a:fillRect/>
          </a:stretch>
        </p:blipFill>
        <p:spPr>
          <a:xfrm>
            <a:off x="7019314" y="3796899"/>
            <a:ext cx="1715400" cy="1875022"/>
          </a:xfrm>
          <a:prstGeom prst="rect">
            <a:avLst/>
          </a:prstGeom>
        </p:spPr>
      </p:pic>
    </p:spTree>
    <p:extLst>
      <p:ext uri="{BB962C8B-B14F-4D97-AF65-F5344CB8AC3E}">
        <p14:creationId xmlns:p14="http://schemas.microsoft.com/office/powerpoint/2010/main" val="253098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panose="020F0502020204030204"/>
            </a:endParaRPr>
          </a:p>
        </p:txBody>
      </p:sp>
      <p:sp>
        <p:nvSpPr>
          <p:cNvPr id="2" name="Título 1">
            <a:extLst>
              <a:ext uri="{FF2B5EF4-FFF2-40B4-BE49-F238E27FC236}">
                <a16:creationId xmlns:a16="http://schemas.microsoft.com/office/drawing/2014/main" id="{57796E67-630C-40D2-ABBA-E9D38C6ADCF3}"/>
              </a:ext>
            </a:extLst>
          </p:cNvPr>
          <p:cNvSpPr>
            <a:spLocks noGrp="1"/>
          </p:cNvSpPr>
          <p:nvPr>
            <p:ph type="title"/>
          </p:nvPr>
        </p:nvSpPr>
        <p:spPr>
          <a:xfrm>
            <a:off x="718880" y="1457544"/>
            <a:ext cx="7698523" cy="909077"/>
          </a:xfrm>
        </p:spPr>
        <p:txBody>
          <a:bodyPr>
            <a:normAutofit/>
          </a:bodyPr>
          <a:lstStyle/>
          <a:p>
            <a:r>
              <a:rPr lang="es-MX" sz="2400" b="1" dirty="0">
                <a:solidFill>
                  <a:srgbClr val="FFFFFF"/>
                </a:solidFill>
              </a:rPr>
              <a:t>Calendario – Programa de Formación</a:t>
            </a:r>
            <a:endParaRPr lang="es-CL" sz="2400" b="1" dirty="0">
              <a:solidFill>
                <a:srgbClr val="FFFFFF"/>
              </a:solidFill>
            </a:endParaRPr>
          </a:p>
        </p:txBody>
      </p:sp>
      <p:sp>
        <p:nvSpPr>
          <p:cNvPr id="3" name="Marcador de contenido 2">
            <a:extLst>
              <a:ext uri="{FF2B5EF4-FFF2-40B4-BE49-F238E27FC236}">
                <a16:creationId xmlns:a16="http://schemas.microsoft.com/office/drawing/2014/main" id="{47768059-CE32-402C-B1CB-C4E209AD66FE}"/>
              </a:ext>
            </a:extLst>
          </p:cNvPr>
          <p:cNvSpPr>
            <a:spLocks noGrp="1"/>
          </p:cNvSpPr>
          <p:nvPr>
            <p:ph idx="1"/>
          </p:nvPr>
        </p:nvSpPr>
        <p:spPr>
          <a:xfrm>
            <a:off x="878238" y="2570397"/>
            <a:ext cx="7730209" cy="3552814"/>
          </a:xfrm>
        </p:spPr>
        <p:txBody>
          <a:bodyPr anchor="ctr">
            <a:noAutofit/>
          </a:bodyPr>
          <a:lstStyle/>
          <a:p>
            <a:pPr marL="0" indent="0">
              <a:spcBef>
                <a:spcPts val="450"/>
              </a:spcBef>
              <a:spcAft>
                <a:spcPts val="450"/>
              </a:spcAft>
              <a:buNone/>
            </a:pPr>
            <a:r>
              <a:rPr lang="es-CL" sz="1350" dirty="0">
                <a:ea typeface="Arial" panose="020B0604020202020204" pitchFamily="34" charset="0"/>
              </a:rPr>
              <a:t>Trabajo de largo plazo secuencial, continuo, colaborativo, integrador y bajo un proceso de mejora continua </a:t>
            </a:r>
          </a:p>
          <a:p>
            <a:pPr marL="600075" lvl="1" indent="-257175">
              <a:spcBef>
                <a:spcPts val="225"/>
              </a:spcBef>
              <a:spcAft>
                <a:spcPts val="225"/>
              </a:spcAft>
              <a:buFont typeface="+mj-lt"/>
              <a:buAutoNum type="alphaLcParenR"/>
            </a:pPr>
            <a:r>
              <a:rPr lang="es-CL" sz="1200" b="1" dirty="0">
                <a:ea typeface="Arial" panose="020B0604020202020204" pitchFamily="34" charset="0"/>
              </a:rPr>
              <a:t>Horizonte de trabajo: </a:t>
            </a:r>
            <a:r>
              <a:rPr lang="es-CL" sz="1200" dirty="0">
                <a:ea typeface="Arial" panose="020B0604020202020204" pitchFamily="34" charset="0"/>
              </a:rPr>
              <a:t>Desde Noviembre 2020 hasta agosto 2022</a:t>
            </a:r>
          </a:p>
          <a:p>
            <a:pPr marL="600075" lvl="1" indent="-257175">
              <a:spcBef>
                <a:spcPts val="225"/>
              </a:spcBef>
              <a:spcAft>
                <a:spcPts val="225"/>
              </a:spcAft>
              <a:buFont typeface="+mj-lt"/>
              <a:buAutoNum type="alphaLcParenR"/>
            </a:pPr>
            <a:r>
              <a:rPr lang="es-CL" sz="1200" b="1" dirty="0">
                <a:ea typeface="Arial" panose="020B0604020202020204" pitchFamily="34" charset="0"/>
              </a:rPr>
              <a:t>Continuidad: </a:t>
            </a:r>
            <a:r>
              <a:rPr lang="es-CL" sz="1200" dirty="0">
                <a:ea typeface="Arial" panose="020B0604020202020204" pitchFamily="34" charset="0"/>
              </a:rPr>
              <a:t>Para lograr continuidad y coherencia desde los contenidos hasta formatos, recurso y medios de aprendizaje de los distintos cursos se procura tener al mismo equipo de trabajo para todo </a:t>
            </a:r>
            <a:r>
              <a:rPr lang="es-CL" sz="1200">
                <a:ea typeface="Arial" panose="020B0604020202020204" pitchFamily="34" charset="0"/>
              </a:rPr>
              <a:t>el programa.</a:t>
            </a:r>
            <a:endParaRPr lang="es-CL" sz="1200" dirty="0">
              <a:ea typeface="Arial" panose="020B0604020202020204" pitchFamily="34" charset="0"/>
            </a:endParaRPr>
          </a:p>
          <a:p>
            <a:pPr marL="600075" lvl="1" indent="-257175">
              <a:spcBef>
                <a:spcPts val="225"/>
              </a:spcBef>
              <a:spcAft>
                <a:spcPts val="225"/>
              </a:spcAft>
              <a:buFont typeface="+mj-lt"/>
              <a:buAutoNum type="alphaLcParenR"/>
            </a:pPr>
            <a:r>
              <a:rPr lang="es-CL" sz="1200" b="1" dirty="0">
                <a:solidFill>
                  <a:srgbClr val="000000"/>
                </a:solidFill>
              </a:rPr>
              <a:t>Mejora continua: </a:t>
            </a:r>
            <a:r>
              <a:rPr lang="es-CL" sz="1200" dirty="0">
                <a:solidFill>
                  <a:srgbClr val="000000"/>
                </a:solidFill>
              </a:rPr>
              <a:t>Los aprendizajes y mejoras del primer curso se procuran llevar a todos los cursos siguientes con interacción del equipo BID-ARIAE y EIRE.</a:t>
            </a:r>
          </a:p>
          <a:p>
            <a:pPr marL="0" indent="0">
              <a:spcBef>
                <a:spcPts val="450"/>
              </a:spcBef>
              <a:spcAft>
                <a:spcPts val="450"/>
              </a:spcAft>
              <a:buNone/>
            </a:pPr>
            <a:r>
              <a:rPr lang="es-MX" sz="1350" dirty="0">
                <a:solidFill>
                  <a:srgbClr val="000000"/>
                </a:solidFill>
              </a:rPr>
              <a:t>Agenda de trabajo:</a:t>
            </a:r>
          </a:p>
          <a:p>
            <a:pPr marL="257175" indent="-257175">
              <a:spcBef>
                <a:spcPts val="450"/>
              </a:spcBef>
              <a:spcAft>
                <a:spcPts val="450"/>
              </a:spcAft>
              <a:buFont typeface="+mj-lt"/>
              <a:buAutoNum type="arabicPeriod"/>
            </a:pPr>
            <a:r>
              <a:rPr lang="es-MX" sz="1350" dirty="0">
                <a:solidFill>
                  <a:srgbClr val="000000"/>
                </a:solidFill>
              </a:rPr>
              <a:t>Invitación a colaborar como profesores del programa: Desde Marzo 2021</a:t>
            </a:r>
          </a:p>
          <a:p>
            <a:pPr marL="257175" indent="-257175">
              <a:spcBef>
                <a:spcPts val="450"/>
              </a:spcBef>
              <a:spcAft>
                <a:spcPts val="450"/>
              </a:spcAft>
              <a:buFont typeface="+mj-lt"/>
              <a:buAutoNum type="arabicPeriod"/>
            </a:pPr>
            <a:r>
              <a:rPr lang="es-MX" sz="1350" dirty="0">
                <a:solidFill>
                  <a:srgbClr val="000000"/>
                </a:solidFill>
              </a:rPr>
              <a:t>Postulación y selección de los alumnos: Julio - agosto 2021</a:t>
            </a:r>
          </a:p>
          <a:p>
            <a:pPr marL="257175" indent="-257175">
              <a:spcBef>
                <a:spcPts val="450"/>
              </a:spcBef>
              <a:spcAft>
                <a:spcPts val="450"/>
              </a:spcAft>
              <a:buFont typeface="+mj-lt"/>
              <a:buAutoNum type="arabicPeriod"/>
            </a:pPr>
            <a:r>
              <a:rPr lang="es-MX" sz="1350" dirty="0">
                <a:solidFill>
                  <a:srgbClr val="000000"/>
                </a:solidFill>
              </a:rPr>
              <a:t>Impartición de primer curso: Septiembre - octubre 2021</a:t>
            </a:r>
          </a:p>
          <a:p>
            <a:pPr marL="257175" indent="-257175">
              <a:spcBef>
                <a:spcPts val="450"/>
              </a:spcBef>
              <a:spcAft>
                <a:spcPts val="450"/>
              </a:spcAft>
              <a:buFont typeface="+mj-lt"/>
              <a:buAutoNum type="arabicPeriod"/>
            </a:pPr>
            <a:r>
              <a:rPr lang="es-MX" sz="1350" dirty="0">
                <a:solidFill>
                  <a:srgbClr val="000000"/>
                </a:solidFill>
              </a:rPr>
              <a:t>Entrega del primer manual para edición Noviembre 2021 / Editado marzo 2022</a:t>
            </a:r>
          </a:p>
          <a:p>
            <a:pPr marL="257175" indent="-257175">
              <a:spcBef>
                <a:spcPts val="450"/>
              </a:spcBef>
              <a:spcAft>
                <a:spcPts val="450"/>
              </a:spcAft>
              <a:buFont typeface="+mj-lt"/>
              <a:buAutoNum type="arabicPeriod"/>
            </a:pPr>
            <a:r>
              <a:rPr lang="es-MX" sz="1350" dirty="0">
                <a:solidFill>
                  <a:srgbClr val="000000"/>
                </a:solidFill>
              </a:rPr>
              <a:t>Impartición de los demás cursos: marzo-abril 2022 (2 cursos) y Julio-agosto 2022 (1 curso)</a:t>
            </a:r>
          </a:p>
          <a:p>
            <a:pPr marL="0" indent="0">
              <a:spcBef>
                <a:spcPts val="450"/>
              </a:spcBef>
              <a:spcAft>
                <a:spcPts val="450"/>
              </a:spcAft>
              <a:buNone/>
            </a:pPr>
            <a:r>
              <a:rPr lang="es-MX" sz="1350" b="1" dirty="0">
                <a:solidFill>
                  <a:srgbClr val="000000"/>
                </a:solidFill>
              </a:rPr>
              <a:t>CARE: </a:t>
            </a:r>
            <a:r>
              <a:rPr lang="es-MX" sz="1050" dirty="0">
                <a:solidFill>
                  <a:srgbClr val="000000"/>
                </a:solidFill>
              </a:rPr>
              <a:t>Plazos sujetos a política del CARE (Flexibilidad para el cuidado de los colaboradores trabajando en condiciones de fuerza mayor)</a:t>
            </a:r>
          </a:p>
          <a:p>
            <a:pPr marL="0" indent="0">
              <a:spcBef>
                <a:spcPts val="450"/>
              </a:spcBef>
              <a:spcAft>
                <a:spcPts val="450"/>
              </a:spcAft>
              <a:buNone/>
            </a:pPr>
            <a:r>
              <a:rPr lang="es-MX" sz="1350" dirty="0">
                <a:solidFill>
                  <a:srgbClr val="000000"/>
                </a:solidFill>
              </a:rPr>
              <a:t> </a:t>
            </a:r>
            <a:endParaRPr lang="es-ES" sz="1350" b="1" dirty="0">
              <a:ea typeface="Arial" panose="020B0604020202020204" pitchFamily="34" charset="0"/>
            </a:endParaRPr>
          </a:p>
        </p:txBody>
      </p:sp>
      <p:sp>
        <p:nvSpPr>
          <p:cNvPr id="4" name="Marcador de número de diapositiva 3">
            <a:extLst>
              <a:ext uri="{FF2B5EF4-FFF2-40B4-BE49-F238E27FC236}">
                <a16:creationId xmlns:a16="http://schemas.microsoft.com/office/drawing/2014/main" id="{55E06B56-1E9A-4E77-B5BF-7A383A5F7865}"/>
              </a:ext>
            </a:extLst>
          </p:cNvPr>
          <p:cNvSpPr>
            <a:spLocks noGrp="1"/>
          </p:cNvSpPr>
          <p:nvPr>
            <p:ph type="sldNum" sz="quarter" idx="12"/>
          </p:nvPr>
        </p:nvSpPr>
        <p:spPr>
          <a:xfrm>
            <a:off x="8030718" y="5644134"/>
            <a:ext cx="514350" cy="240030"/>
          </a:xfrm>
        </p:spPr>
        <p:txBody>
          <a:bodyPr>
            <a:normAutofit/>
          </a:bodyPr>
          <a:lstStyle/>
          <a:p>
            <a:pPr defTabSz="685800">
              <a:spcAft>
                <a:spcPts val="450"/>
              </a:spcAft>
              <a:defRPr/>
            </a:pPr>
            <a:fld id="{A4F241F1-C13E-9A45-BBA3-F7509E17B729}" type="slidenum">
              <a:rPr lang="es-ES" sz="750">
                <a:solidFill>
                  <a:prstClr val="black">
                    <a:tint val="75000"/>
                  </a:prstClr>
                </a:solidFill>
                <a:latin typeface="Calibri" panose="020F0502020204030204"/>
              </a:rPr>
              <a:pPr defTabSz="685800">
                <a:spcAft>
                  <a:spcPts val="450"/>
                </a:spcAft>
                <a:defRPr/>
              </a:pPr>
              <a:t>17</a:t>
            </a:fld>
            <a:endParaRPr lang="es-ES" sz="750">
              <a:solidFill>
                <a:prstClr val="black">
                  <a:tint val="75000"/>
                </a:prstClr>
              </a:solidFill>
              <a:latin typeface="Calibri" panose="020F0502020204030204"/>
            </a:endParaRPr>
          </a:p>
        </p:txBody>
      </p:sp>
    </p:spTree>
    <p:extLst>
      <p:ext uri="{BB962C8B-B14F-4D97-AF65-F5344CB8AC3E}">
        <p14:creationId xmlns:p14="http://schemas.microsoft.com/office/powerpoint/2010/main" val="160689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1350">
              <a:solidFill>
                <a:prstClr val="white"/>
              </a:solidFill>
              <a:latin typeface="Calibri" panose="020F0502020204030204"/>
            </a:endParaRPr>
          </a:p>
        </p:txBody>
      </p:sp>
      <p:pic>
        <p:nvPicPr>
          <p:cNvPr id="4" name="Marcador de contenido 3">
            <a:extLst>
              <a:ext uri="{FF2B5EF4-FFF2-40B4-BE49-F238E27FC236}">
                <a16:creationId xmlns:a16="http://schemas.microsoft.com/office/drawing/2014/main" id="{99E5FE18-C730-4FBE-84A6-7A97BAC3F012}"/>
              </a:ext>
            </a:extLst>
          </p:cNvPr>
          <p:cNvPicPr>
            <a:picLocks noGrp="1" noChangeAspect="1"/>
          </p:cNvPicPr>
          <p:nvPr>
            <p:ph idx="1"/>
          </p:nvPr>
        </p:nvPicPr>
        <p:blipFill rotWithShape="1">
          <a:blip r:embed="rId2"/>
          <a:srcRect l="7610" r="-1" b="-1"/>
          <a:stretch/>
        </p:blipFill>
        <p:spPr>
          <a:xfrm>
            <a:off x="147638" y="987389"/>
            <a:ext cx="8848725" cy="4884572"/>
          </a:xfrm>
          <a:prstGeom prst="rect">
            <a:avLst/>
          </a:prstGeom>
        </p:spPr>
      </p:pic>
    </p:spTree>
    <p:extLst>
      <p:ext uri="{BB962C8B-B14F-4D97-AF65-F5344CB8AC3E}">
        <p14:creationId xmlns:p14="http://schemas.microsoft.com/office/powerpoint/2010/main" val="4145270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236" y="2389411"/>
            <a:ext cx="9134764" cy="1470025"/>
          </a:xfrm>
        </p:spPr>
        <p:txBody>
          <a:bodyPr anchor="t">
            <a:noAutofit/>
          </a:bodyPr>
          <a:lstStyle/>
          <a:p>
            <a:r>
              <a:rPr lang="es-ES_tradnl" sz="2800" b="1" dirty="0">
                <a:solidFill>
                  <a:schemeClr val="accent1">
                    <a:lumMod val="75000"/>
                  </a:schemeClr>
                </a:solidFill>
              </a:rPr>
              <a:t>PLAN FORMATIVO ANUAL</a:t>
            </a:r>
            <a:br>
              <a:rPr lang="es-ES_tradnl" sz="2800" b="1" dirty="0">
                <a:solidFill>
                  <a:schemeClr val="accent1">
                    <a:lumMod val="75000"/>
                  </a:schemeClr>
                </a:solidFill>
              </a:rPr>
            </a:br>
            <a:r>
              <a:rPr lang="es-ES_tradnl" sz="2400" b="1" dirty="0">
                <a:solidFill>
                  <a:schemeClr val="accent1">
                    <a:lumMod val="75000"/>
                  </a:schemeClr>
                </a:solidFill>
              </a:rPr>
              <a:t>ESCUELA IBEROAMERICANA DE REGULACIÓN ELECTRICA (EIRE)</a:t>
            </a:r>
            <a:br>
              <a:rPr lang="es-ES_tradnl" sz="2400" b="1" dirty="0">
                <a:solidFill>
                  <a:schemeClr val="accent1">
                    <a:lumMod val="75000"/>
                  </a:schemeClr>
                </a:solidFill>
              </a:rPr>
            </a:br>
            <a:br>
              <a:rPr lang="es-ES_tradnl" sz="2400" b="1" dirty="0">
                <a:solidFill>
                  <a:schemeClr val="accent1">
                    <a:lumMod val="75000"/>
                  </a:schemeClr>
                </a:solidFill>
              </a:rPr>
            </a:br>
            <a:r>
              <a:rPr lang="es-ES_tradnl" sz="2400" b="1" dirty="0">
                <a:solidFill>
                  <a:schemeClr val="accent1">
                    <a:lumMod val="75000"/>
                  </a:schemeClr>
                </a:solidFill>
              </a:rPr>
              <a:t>Andrés Romero</a:t>
            </a:r>
            <a:r>
              <a:rPr lang="es-ES_tradnl" sz="2000" dirty="0">
                <a:solidFill>
                  <a:schemeClr val="accent1">
                    <a:lumMod val="75000"/>
                  </a:schemeClr>
                </a:solidFill>
              </a:rPr>
              <a:t> </a:t>
            </a:r>
            <a:br>
              <a:rPr lang="es-ES_tradnl" sz="2000" dirty="0">
                <a:solidFill>
                  <a:schemeClr val="accent1">
                    <a:lumMod val="75000"/>
                  </a:schemeClr>
                </a:solidFill>
              </a:rPr>
            </a:br>
            <a:r>
              <a:rPr lang="es-ES_tradnl" sz="2000" dirty="0">
                <a:solidFill>
                  <a:schemeClr val="accent1">
                    <a:lumMod val="75000"/>
                  </a:schemeClr>
                </a:solidFill>
              </a:rPr>
              <a:t>Director de Desarrollo</a:t>
            </a:r>
            <a:br>
              <a:rPr lang="es-ES_tradnl" sz="2000" dirty="0">
                <a:solidFill>
                  <a:schemeClr val="accent1">
                    <a:lumMod val="75000"/>
                  </a:schemeClr>
                </a:solidFill>
              </a:rPr>
            </a:br>
            <a:r>
              <a:rPr lang="es-ES_tradnl" sz="2000" dirty="0">
                <a:solidFill>
                  <a:schemeClr val="accent1">
                    <a:lumMod val="75000"/>
                  </a:schemeClr>
                </a:solidFill>
              </a:rPr>
              <a:t>andres.romero@ing.puc.cl</a:t>
            </a:r>
            <a:br>
              <a:rPr lang="es-ES_tradnl" sz="2000" dirty="0">
                <a:solidFill>
                  <a:schemeClr val="accent1">
                    <a:lumMod val="75000"/>
                  </a:schemeClr>
                </a:solidFill>
              </a:rPr>
            </a:br>
            <a:r>
              <a:rPr lang="es-ES_tradnl" sz="2000" dirty="0">
                <a:solidFill>
                  <a:schemeClr val="accent1">
                    <a:lumMod val="75000"/>
                  </a:schemeClr>
                </a:solidFill>
              </a:rPr>
              <a:t>Abril de 2021</a:t>
            </a:r>
            <a:br>
              <a:rPr lang="es-ES_tradnl" sz="2000" dirty="0">
                <a:solidFill>
                  <a:schemeClr val="accent1">
                    <a:lumMod val="75000"/>
                  </a:schemeClr>
                </a:solidFill>
              </a:rPr>
            </a:br>
            <a:endParaRPr lang="es-ES_tradnl" sz="2000" dirty="0">
              <a:solidFill>
                <a:schemeClr val="accent1">
                  <a:lumMod val="75000"/>
                </a:schemeClr>
              </a:solidFill>
            </a:endParaRPr>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36" y="4962624"/>
            <a:ext cx="9134764" cy="1514187"/>
          </a:xfrm>
          <a:prstGeom prst="rect">
            <a:avLst/>
          </a:prstGeom>
        </p:spPr>
      </p:pic>
      <p:pic>
        <p:nvPicPr>
          <p:cNvPr id="4" name="Picture 3">
            <a:extLst>
              <a:ext uri="{FF2B5EF4-FFF2-40B4-BE49-F238E27FC236}">
                <a16:creationId xmlns:a16="http://schemas.microsoft.com/office/drawing/2014/main" id="{72AD1091-9D06-460B-A4C9-D4FDD01C654B}"/>
              </a:ext>
            </a:extLst>
          </p:cNvPr>
          <p:cNvPicPr>
            <a:picLocks noChangeAspect="1"/>
          </p:cNvPicPr>
          <p:nvPr/>
        </p:nvPicPr>
        <p:blipFill>
          <a:blip r:embed="rId3"/>
          <a:stretch>
            <a:fillRect/>
          </a:stretch>
        </p:blipFill>
        <p:spPr>
          <a:xfrm>
            <a:off x="293248" y="184865"/>
            <a:ext cx="3314656" cy="1416394"/>
          </a:xfrm>
          <a:prstGeom prst="rect">
            <a:avLst/>
          </a:prstGeom>
        </p:spPr>
      </p:pic>
      <p:pic>
        <p:nvPicPr>
          <p:cNvPr id="5" name="Picture 4">
            <a:extLst>
              <a:ext uri="{FF2B5EF4-FFF2-40B4-BE49-F238E27FC236}">
                <a16:creationId xmlns:a16="http://schemas.microsoft.com/office/drawing/2014/main" id="{7F664B8A-22FA-47BB-821A-4259272B9B40}"/>
              </a:ext>
            </a:extLst>
          </p:cNvPr>
          <p:cNvPicPr>
            <a:picLocks noChangeAspect="1"/>
          </p:cNvPicPr>
          <p:nvPr/>
        </p:nvPicPr>
        <p:blipFill>
          <a:blip r:embed="rId4"/>
          <a:stretch>
            <a:fillRect/>
          </a:stretch>
        </p:blipFill>
        <p:spPr>
          <a:xfrm>
            <a:off x="5976654" y="184865"/>
            <a:ext cx="1298561" cy="1383912"/>
          </a:xfrm>
          <a:prstGeom prst="rect">
            <a:avLst/>
          </a:prstGeom>
        </p:spPr>
      </p:pic>
      <p:pic>
        <p:nvPicPr>
          <p:cNvPr id="6" name="Picture 5">
            <a:extLst>
              <a:ext uri="{FF2B5EF4-FFF2-40B4-BE49-F238E27FC236}">
                <a16:creationId xmlns:a16="http://schemas.microsoft.com/office/drawing/2014/main" id="{B5A27F11-E209-4C1F-98BD-640D2E359C49}"/>
              </a:ext>
            </a:extLst>
          </p:cNvPr>
          <p:cNvPicPr>
            <a:picLocks noChangeAspect="1"/>
          </p:cNvPicPr>
          <p:nvPr/>
        </p:nvPicPr>
        <p:blipFill>
          <a:blip r:embed="rId5"/>
          <a:stretch>
            <a:fillRect/>
          </a:stretch>
        </p:blipFill>
        <p:spPr>
          <a:xfrm>
            <a:off x="7765570" y="201106"/>
            <a:ext cx="1085182" cy="1383912"/>
          </a:xfrm>
          <a:prstGeom prst="rect">
            <a:avLst/>
          </a:prstGeom>
        </p:spPr>
      </p:pic>
    </p:spTree>
    <p:extLst>
      <p:ext uri="{BB962C8B-B14F-4D97-AF65-F5344CB8AC3E}">
        <p14:creationId xmlns:p14="http://schemas.microsoft.com/office/powerpoint/2010/main" val="351461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322884" y="2389576"/>
            <a:ext cx="8628076" cy="3121948"/>
          </a:xfrm>
        </p:spPr>
        <p:txBody>
          <a:bodyPr anchor="t">
            <a:noAutofit/>
          </a:bodyPr>
          <a:lstStyle/>
          <a:p>
            <a:r>
              <a:rPr lang="es-CL" sz="2000" b="1" u="sng" dirty="0">
                <a:solidFill>
                  <a:schemeClr val="accent1">
                    <a:lumMod val="75000"/>
                  </a:schemeClr>
                </a:solidFill>
              </a:rPr>
              <a:t>Visión:</a:t>
            </a:r>
            <a:br>
              <a:rPr lang="es-CL" sz="2000" dirty="0">
                <a:solidFill>
                  <a:schemeClr val="accent1">
                    <a:lumMod val="75000"/>
                  </a:schemeClr>
                </a:solidFill>
              </a:rPr>
            </a:br>
            <a:r>
              <a:rPr lang="es-CL" sz="2000" dirty="0">
                <a:solidFill>
                  <a:schemeClr val="accent1">
                    <a:lumMod val="75000"/>
                  </a:schemeClr>
                </a:solidFill>
              </a:rPr>
              <a:t>Seremos la </a:t>
            </a:r>
            <a:r>
              <a:rPr lang="es-CL" sz="2000" b="1" dirty="0">
                <a:solidFill>
                  <a:schemeClr val="accent1">
                    <a:lumMod val="75000"/>
                  </a:schemeClr>
                </a:solidFill>
              </a:rPr>
              <a:t>entidad de referencia </a:t>
            </a:r>
            <a:r>
              <a:rPr lang="es-CL" sz="2000" dirty="0">
                <a:solidFill>
                  <a:schemeClr val="accent1">
                    <a:lumMod val="75000"/>
                  </a:schemeClr>
                </a:solidFill>
              </a:rPr>
              <a:t>en la formación de profesionales para fortalecer la regulación eléctrica en Iberoamérica </a:t>
            </a:r>
            <a:br>
              <a:rPr lang="es-CL" sz="2000" dirty="0">
                <a:solidFill>
                  <a:schemeClr val="accent1">
                    <a:lumMod val="75000"/>
                  </a:schemeClr>
                </a:solidFill>
              </a:rPr>
            </a:br>
            <a:br>
              <a:rPr lang="es-CL" sz="2000" dirty="0">
                <a:solidFill>
                  <a:schemeClr val="accent1">
                    <a:lumMod val="75000"/>
                  </a:schemeClr>
                </a:solidFill>
              </a:rPr>
            </a:br>
            <a:r>
              <a:rPr lang="es-CL" sz="2000" b="1" u="sng" dirty="0">
                <a:solidFill>
                  <a:schemeClr val="accent1">
                    <a:lumMod val="75000"/>
                  </a:schemeClr>
                </a:solidFill>
              </a:rPr>
              <a:t>Misión:</a:t>
            </a:r>
            <a:br>
              <a:rPr lang="es-CL" sz="2000" dirty="0">
                <a:solidFill>
                  <a:schemeClr val="accent1">
                    <a:lumMod val="75000"/>
                  </a:schemeClr>
                </a:solidFill>
              </a:rPr>
            </a:br>
            <a:r>
              <a:rPr lang="en-US" sz="2000" dirty="0">
                <a:solidFill>
                  <a:schemeClr val="accent1">
                    <a:lumMod val="75000"/>
                  </a:schemeClr>
                </a:solidFill>
              </a:rPr>
              <a:t> </a:t>
            </a:r>
            <a:r>
              <a:rPr lang="en-US" sz="2000" dirty="0" err="1">
                <a:solidFill>
                  <a:schemeClr val="accent1">
                    <a:lumMod val="75000"/>
                  </a:schemeClr>
                </a:solidFill>
              </a:rPr>
              <a:t>Somos</a:t>
            </a:r>
            <a:r>
              <a:rPr lang="en-US" sz="2000" dirty="0">
                <a:solidFill>
                  <a:schemeClr val="accent1">
                    <a:lumMod val="75000"/>
                  </a:schemeClr>
                </a:solidFill>
              </a:rPr>
              <a:t> un </a:t>
            </a:r>
            <a:r>
              <a:rPr lang="en-US" sz="2000" b="1" dirty="0">
                <a:solidFill>
                  <a:schemeClr val="accent1">
                    <a:lumMod val="75000"/>
                  </a:schemeClr>
                </a:solidFill>
              </a:rPr>
              <a:t>Centro de </a:t>
            </a:r>
            <a:r>
              <a:rPr lang="en-US" sz="2000" b="1" dirty="0" err="1">
                <a:solidFill>
                  <a:schemeClr val="accent1">
                    <a:lumMod val="75000"/>
                  </a:schemeClr>
                </a:solidFill>
              </a:rPr>
              <a:t>Excelencia</a:t>
            </a:r>
            <a:r>
              <a:rPr lang="en-US" sz="2000" b="1" dirty="0">
                <a:solidFill>
                  <a:schemeClr val="accent1">
                    <a:lumMod val="75000"/>
                  </a:schemeClr>
                </a:solidFill>
              </a:rPr>
              <a:t> para la </a:t>
            </a:r>
            <a:r>
              <a:rPr lang="en-US" sz="2000" b="1" dirty="0" err="1">
                <a:solidFill>
                  <a:schemeClr val="accent1">
                    <a:lumMod val="75000"/>
                  </a:schemeClr>
                </a:solidFill>
              </a:rPr>
              <a:t>formación</a:t>
            </a:r>
            <a:r>
              <a:rPr lang="en-US" sz="2000" b="1" dirty="0">
                <a:solidFill>
                  <a:schemeClr val="accent1">
                    <a:lumMod val="75000"/>
                  </a:schemeClr>
                </a:solidFill>
              </a:rPr>
              <a:t>, debate, </a:t>
            </a:r>
            <a:r>
              <a:rPr lang="en-US" sz="2000" b="1" dirty="0" err="1">
                <a:solidFill>
                  <a:schemeClr val="accent1">
                    <a:lumMod val="75000"/>
                  </a:schemeClr>
                </a:solidFill>
              </a:rPr>
              <a:t>desarrollo</a:t>
            </a:r>
            <a:r>
              <a:rPr lang="en-US" sz="2000" b="1" dirty="0">
                <a:solidFill>
                  <a:schemeClr val="accent1">
                    <a:lumMod val="75000"/>
                  </a:schemeClr>
                </a:solidFill>
              </a:rPr>
              <a:t> y </a:t>
            </a:r>
            <a:r>
              <a:rPr lang="en-US" sz="2000" b="1" dirty="0" err="1">
                <a:solidFill>
                  <a:schemeClr val="accent1">
                    <a:lumMod val="75000"/>
                  </a:schemeClr>
                </a:solidFill>
              </a:rPr>
              <a:t>difusión</a:t>
            </a:r>
            <a:r>
              <a:rPr lang="en-US" sz="2000" b="1" dirty="0">
                <a:solidFill>
                  <a:schemeClr val="accent1">
                    <a:lumMod val="75000"/>
                  </a:schemeClr>
                </a:solidFill>
              </a:rPr>
              <a:t> </a:t>
            </a:r>
            <a:r>
              <a:rPr lang="en-US" sz="2000" dirty="0">
                <a:solidFill>
                  <a:schemeClr val="accent1">
                    <a:lumMod val="75000"/>
                  </a:schemeClr>
                </a:solidFill>
              </a:rPr>
              <a:t>del </a:t>
            </a:r>
            <a:r>
              <a:rPr lang="en-US" sz="2000" dirty="0" err="1">
                <a:solidFill>
                  <a:schemeClr val="accent1">
                    <a:lumMod val="75000"/>
                  </a:schemeClr>
                </a:solidFill>
              </a:rPr>
              <a:t>conocimiento</a:t>
            </a:r>
            <a:r>
              <a:rPr lang="en-US" sz="2000" dirty="0">
                <a:solidFill>
                  <a:schemeClr val="accent1">
                    <a:lumMod val="75000"/>
                  </a:schemeClr>
                </a:solidFill>
              </a:rPr>
              <a:t> </a:t>
            </a:r>
            <a:r>
              <a:rPr lang="en-US" sz="2000" dirty="0" err="1">
                <a:solidFill>
                  <a:schemeClr val="accent1">
                    <a:lumMod val="75000"/>
                  </a:schemeClr>
                </a:solidFill>
              </a:rPr>
              <a:t>en</a:t>
            </a:r>
            <a:r>
              <a:rPr lang="en-US" sz="2000" dirty="0">
                <a:solidFill>
                  <a:schemeClr val="accent1">
                    <a:lumMod val="75000"/>
                  </a:schemeClr>
                </a:solidFill>
              </a:rPr>
              <a:t> </a:t>
            </a:r>
            <a:r>
              <a:rPr lang="en-US" sz="2000" dirty="0" err="1">
                <a:solidFill>
                  <a:schemeClr val="accent1">
                    <a:lumMod val="75000"/>
                  </a:schemeClr>
                </a:solidFill>
              </a:rPr>
              <a:t>materia</a:t>
            </a:r>
            <a:r>
              <a:rPr lang="en-US" sz="2000" dirty="0">
                <a:solidFill>
                  <a:schemeClr val="accent1">
                    <a:lumMod val="75000"/>
                  </a:schemeClr>
                </a:solidFill>
              </a:rPr>
              <a:t> de </a:t>
            </a:r>
            <a:r>
              <a:rPr lang="es-CL" sz="2000" dirty="0">
                <a:solidFill>
                  <a:schemeClr val="accent1">
                    <a:lumMod val="75000"/>
                  </a:schemeClr>
                </a:solidFill>
              </a:rPr>
              <a:t>regulación eléctrica en Iberoamérica, para progresivamente fortalecer la regulación en la región.</a:t>
            </a:r>
            <a:br>
              <a:rPr lang="es-CL" sz="2000" dirty="0">
                <a:solidFill>
                  <a:schemeClr val="accent1">
                    <a:lumMod val="75000"/>
                  </a:schemeClr>
                </a:solidFill>
              </a:rPr>
            </a:br>
            <a:br>
              <a:rPr lang="es-CL" sz="2000" dirty="0">
                <a:solidFill>
                  <a:schemeClr val="accent1">
                    <a:lumMod val="75000"/>
                  </a:schemeClr>
                </a:solidFill>
              </a:rPr>
            </a:br>
            <a:br>
              <a:rPr lang="es-CL" sz="2000" b="1" dirty="0">
                <a:solidFill>
                  <a:schemeClr val="accent1">
                    <a:lumMod val="75000"/>
                  </a:schemeClr>
                </a:solidFill>
              </a:rPr>
            </a:br>
            <a:br>
              <a:rPr lang="es-CL" sz="2000" b="1" dirty="0">
                <a:solidFill>
                  <a:schemeClr val="accent1">
                    <a:lumMod val="75000"/>
                  </a:schemeClr>
                </a:solidFill>
              </a:rPr>
            </a:br>
            <a:br>
              <a:rPr lang="es-CL" sz="2000" dirty="0">
                <a:solidFill>
                  <a:schemeClr val="accent1">
                    <a:lumMod val="75000"/>
                  </a:schemeClr>
                </a:solidFill>
              </a:rPr>
            </a:br>
            <a:br>
              <a:rPr lang="es-CL" sz="2000" dirty="0">
                <a:solidFill>
                  <a:schemeClr val="accent1">
                    <a:lumMod val="75000"/>
                  </a:schemeClr>
                </a:solidFill>
              </a:rPr>
            </a:br>
            <a:endParaRPr lang="es-CL" sz="2000" dirty="0">
              <a:solidFill>
                <a:schemeClr val="accent1">
                  <a:lumMod val="75000"/>
                </a:schemeClr>
              </a:solidFill>
            </a:endParaRPr>
          </a:p>
        </p:txBody>
      </p:sp>
      <p:sp>
        <p:nvSpPr>
          <p:cNvPr id="6" name="Slide Number Placeholder 1"/>
          <p:cNvSpPr>
            <a:spLocks noGrp="1"/>
          </p:cNvSpPr>
          <p:nvPr>
            <p:ph type="sldNum" sz="quarter" idx="12"/>
          </p:nvPr>
        </p:nvSpPr>
        <p:spPr>
          <a:xfrm>
            <a:off x="6817360" y="6509385"/>
            <a:ext cx="2133600" cy="365125"/>
          </a:xfrm>
        </p:spPr>
        <p:txBody>
          <a:bodyPr/>
          <a:lstStyle/>
          <a:p>
            <a:fld id="{A4F241F1-C13E-9A45-BBA3-F7509E17B729}" type="slidenum">
              <a:rPr lang="es-ES" b="1" smtClean="0"/>
              <a:t>2</a:t>
            </a:fld>
            <a:endParaRPr lang="es-ES" b="1" dirty="0"/>
          </a:p>
        </p:txBody>
      </p:sp>
      <p:pic>
        <p:nvPicPr>
          <p:cNvPr id="2" name="Imagen 1">
            <a:extLst>
              <a:ext uri="{FF2B5EF4-FFF2-40B4-BE49-F238E27FC236}">
                <a16:creationId xmlns:a16="http://schemas.microsoft.com/office/drawing/2014/main" id="{BD8FD295-0321-4BAE-9E79-F495225DAF96}"/>
              </a:ext>
            </a:extLst>
          </p:cNvPr>
          <p:cNvPicPr>
            <a:picLocks noChangeAspect="1"/>
          </p:cNvPicPr>
          <p:nvPr/>
        </p:nvPicPr>
        <p:blipFill>
          <a:blip r:embed="rId2"/>
          <a:stretch>
            <a:fillRect/>
          </a:stretch>
        </p:blipFill>
        <p:spPr>
          <a:xfrm>
            <a:off x="2496665" y="193537"/>
            <a:ext cx="4150669" cy="1774411"/>
          </a:xfrm>
          <a:prstGeom prst="rect">
            <a:avLst/>
          </a:prstGeom>
        </p:spPr>
      </p:pic>
    </p:spTree>
    <p:extLst>
      <p:ext uri="{BB962C8B-B14F-4D97-AF65-F5344CB8AC3E}">
        <p14:creationId xmlns:p14="http://schemas.microsoft.com/office/powerpoint/2010/main" val="126258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60375" y="3011404"/>
            <a:ext cx="8339500" cy="3121948"/>
          </a:xfrm>
        </p:spPr>
        <p:txBody>
          <a:bodyPr anchor="t">
            <a:noAutofit/>
          </a:bodyPr>
          <a:lstStyle/>
          <a:p>
            <a:r>
              <a:rPr lang="es-ES" sz="4000" b="1" dirty="0">
                <a:solidFill>
                  <a:schemeClr val="accent1">
                    <a:lumMod val="75000"/>
                  </a:schemeClr>
                </a:solidFill>
                <a:latin typeface="+mj-lt"/>
              </a:rPr>
              <a:t>Antecedentes 2020</a:t>
            </a:r>
            <a:endParaRPr lang="es-CL" sz="4000" b="1" dirty="0">
              <a:solidFill>
                <a:schemeClr val="accent1">
                  <a:lumMod val="75000"/>
                </a:schemeClr>
              </a:solidFill>
              <a:latin typeface="+mj-lt"/>
            </a:endParaRPr>
          </a:p>
        </p:txBody>
      </p:sp>
      <p:sp>
        <p:nvSpPr>
          <p:cNvPr id="3" name="AutoShape 2" descr="Resultado de imagen para escuela de ingenieria u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AutoShape 4" descr="Resultado de imagen para escuela de ingenieria u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6" descr="Resultado de imagen para escuela de ingenieria u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utoShape 8" descr="Resultado de imagen para escuela de ingenieria u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lide Number Placeholder 1"/>
          <p:cNvSpPr>
            <a:spLocks noGrp="1"/>
          </p:cNvSpPr>
          <p:nvPr>
            <p:ph type="sldNum" sz="quarter" idx="12"/>
          </p:nvPr>
        </p:nvSpPr>
        <p:spPr>
          <a:xfrm>
            <a:off x="6817360" y="650938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F241F1-C13E-9A45-BBA3-F7509E17B729}" type="slidenum">
              <a:rPr kumimoji="0" lang="es-E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E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3BEF1A3-C065-4539-B146-6E6DD496128A}"/>
              </a:ext>
            </a:extLst>
          </p:cNvPr>
          <p:cNvPicPr>
            <a:picLocks noChangeAspect="1"/>
          </p:cNvPicPr>
          <p:nvPr/>
        </p:nvPicPr>
        <p:blipFill>
          <a:blip r:embed="rId2"/>
          <a:stretch>
            <a:fillRect/>
          </a:stretch>
        </p:blipFill>
        <p:spPr>
          <a:xfrm>
            <a:off x="5321243" y="160338"/>
            <a:ext cx="3514782" cy="1502569"/>
          </a:xfrm>
          <a:prstGeom prst="rect">
            <a:avLst/>
          </a:prstGeom>
        </p:spPr>
      </p:pic>
    </p:spTree>
    <p:extLst>
      <p:ext uri="{BB962C8B-B14F-4D97-AF65-F5344CB8AC3E}">
        <p14:creationId xmlns:p14="http://schemas.microsoft.com/office/powerpoint/2010/main" val="70142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quarter" idx="13"/>
          </p:nvPr>
        </p:nvSpPr>
        <p:spPr>
          <a:xfrm>
            <a:off x="438433" y="2549113"/>
            <a:ext cx="8600792" cy="3880262"/>
          </a:xfrm>
        </p:spPr>
        <p:txBody>
          <a:bodyPr>
            <a:normAutofit fontScale="70000" lnSpcReduction="20000"/>
          </a:bodyPr>
          <a:lstStyle/>
          <a:p>
            <a:r>
              <a:rPr lang="es-CL" dirty="0">
                <a:solidFill>
                  <a:schemeClr val="accent1">
                    <a:lumMod val="75000"/>
                  </a:schemeClr>
                </a:solidFill>
                <a:latin typeface="+mj-lt"/>
              </a:rPr>
              <a:t>Curso 1 </a:t>
            </a:r>
            <a:r>
              <a:rPr lang="es-CL" dirty="0" err="1">
                <a:solidFill>
                  <a:schemeClr val="accent1">
                    <a:lumMod val="75000"/>
                  </a:schemeClr>
                </a:solidFill>
                <a:latin typeface="+mj-lt"/>
              </a:rPr>
              <a:t>Intro</a:t>
            </a:r>
            <a:r>
              <a:rPr lang="es-CL" dirty="0">
                <a:solidFill>
                  <a:schemeClr val="accent1">
                    <a:lumMod val="75000"/>
                  </a:schemeClr>
                </a:solidFill>
                <a:latin typeface="+mj-lt"/>
              </a:rPr>
              <a:t> - Resumen (todo en uno)  </a:t>
            </a:r>
          </a:p>
          <a:p>
            <a:pPr marL="0" indent="0">
              <a:buNone/>
            </a:pPr>
            <a:r>
              <a:rPr lang="es-CL" b="1" dirty="0">
                <a:solidFill>
                  <a:schemeClr val="accent1">
                    <a:lumMod val="75000"/>
                  </a:schemeClr>
                </a:solidFill>
                <a:latin typeface="+mj-lt"/>
              </a:rPr>
              <a:t>Sistemas eléctricos, sus mercados, economía y regulación</a:t>
            </a:r>
          </a:p>
          <a:p>
            <a:pPr marL="0" indent="0">
              <a:buNone/>
            </a:pPr>
            <a:endParaRPr lang="es-CL" b="1" dirty="0">
              <a:solidFill>
                <a:schemeClr val="accent1">
                  <a:lumMod val="75000"/>
                </a:schemeClr>
              </a:solidFill>
              <a:latin typeface="+mj-lt"/>
            </a:endParaRPr>
          </a:p>
          <a:p>
            <a:r>
              <a:rPr lang="es-CL" dirty="0">
                <a:solidFill>
                  <a:schemeClr val="accent1">
                    <a:lumMod val="75000"/>
                  </a:schemeClr>
                </a:solidFill>
                <a:latin typeface="+mj-lt"/>
              </a:rPr>
              <a:t>Curso 2: Sector Generación: </a:t>
            </a:r>
            <a:endParaRPr lang="en-US" dirty="0">
              <a:solidFill>
                <a:schemeClr val="accent1">
                  <a:lumMod val="75000"/>
                </a:schemeClr>
              </a:solidFill>
              <a:latin typeface="+mj-lt"/>
            </a:endParaRPr>
          </a:p>
          <a:p>
            <a:pPr marL="0" indent="0">
              <a:buNone/>
            </a:pPr>
            <a:r>
              <a:rPr lang="es-CL" b="1" dirty="0">
                <a:solidFill>
                  <a:schemeClr val="accent1">
                    <a:lumMod val="75000"/>
                  </a:schemeClr>
                </a:solidFill>
                <a:latin typeface="+mj-lt"/>
              </a:rPr>
              <a:t>Mercados mayoristas de generación: su futuro con alta penetración de renovables</a:t>
            </a:r>
          </a:p>
          <a:p>
            <a:pPr marL="0" indent="0">
              <a:buNone/>
            </a:pPr>
            <a:endParaRPr lang="es-CL" b="1" dirty="0">
              <a:solidFill>
                <a:schemeClr val="accent1">
                  <a:lumMod val="75000"/>
                </a:schemeClr>
              </a:solidFill>
              <a:latin typeface="+mj-lt"/>
            </a:endParaRPr>
          </a:p>
          <a:p>
            <a:r>
              <a:rPr lang="es-CL" dirty="0">
                <a:solidFill>
                  <a:schemeClr val="accent1">
                    <a:lumMod val="75000"/>
                  </a:schemeClr>
                </a:solidFill>
                <a:latin typeface="+mj-lt"/>
              </a:rPr>
              <a:t>Curso 3: Sector Transmisión</a:t>
            </a:r>
            <a:endParaRPr lang="en-US" dirty="0">
              <a:solidFill>
                <a:schemeClr val="accent1">
                  <a:lumMod val="75000"/>
                </a:schemeClr>
              </a:solidFill>
              <a:latin typeface="+mj-lt"/>
            </a:endParaRPr>
          </a:p>
          <a:p>
            <a:pPr marL="0" indent="0">
              <a:buNone/>
            </a:pPr>
            <a:r>
              <a:rPr lang="es-CL" b="1" dirty="0">
                <a:solidFill>
                  <a:schemeClr val="accent1">
                    <a:lumMod val="75000"/>
                  </a:schemeClr>
                </a:solidFill>
                <a:latin typeface="+mj-lt"/>
              </a:rPr>
              <a:t>Expansión de la transmisión: desafíos de su regulación, planificación y tarificación</a:t>
            </a:r>
          </a:p>
          <a:p>
            <a:pPr marL="0" indent="0">
              <a:buNone/>
            </a:pPr>
            <a:endParaRPr lang="es-CL" b="1" dirty="0">
              <a:solidFill>
                <a:schemeClr val="accent1">
                  <a:lumMod val="75000"/>
                </a:schemeClr>
              </a:solidFill>
              <a:latin typeface="+mj-lt"/>
            </a:endParaRPr>
          </a:p>
          <a:p>
            <a:r>
              <a:rPr lang="es-CL" dirty="0">
                <a:solidFill>
                  <a:schemeClr val="accent1">
                    <a:lumMod val="75000"/>
                  </a:schemeClr>
                </a:solidFill>
                <a:latin typeface="+mj-lt"/>
              </a:rPr>
              <a:t>Curso 4: Sector Distribución</a:t>
            </a:r>
            <a:endParaRPr lang="en-US" dirty="0">
              <a:solidFill>
                <a:schemeClr val="accent1">
                  <a:lumMod val="75000"/>
                </a:schemeClr>
              </a:solidFill>
              <a:latin typeface="+mj-lt"/>
            </a:endParaRPr>
          </a:p>
          <a:p>
            <a:pPr marL="0" indent="0">
              <a:buNone/>
            </a:pPr>
            <a:r>
              <a:rPr lang="es-CL" b="1" dirty="0">
                <a:solidFill>
                  <a:schemeClr val="accent1">
                    <a:lumMod val="75000"/>
                  </a:schemeClr>
                </a:solidFill>
                <a:latin typeface="+mj-lt"/>
              </a:rPr>
              <a:t>Desafíos futuros de la distribución: generación distribuida y los nuevos modelos de negocio.</a:t>
            </a:r>
          </a:p>
          <a:p>
            <a:pPr marL="0" indent="0">
              <a:buNone/>
            </a:pPr>
            <a:endParaRPr lang="es-CL" b="1" dirty="0">
              <a:solidFill>
                <a:schemeClr val="accent1">
                  <a:lumMod val="75000"/>
                </a:schemeClr>
              </a:solidFill>
              <a:latin typeface="+mj-lt"/>
            </a:endParaRPr>
          </a:p>
          <a:p>
            <a:r>
              <a:rPr lang="es-CL" dirty="0">
                <a:solidFill>
                  <a:schemeClr val="accent1">
                    <a:lumMod val="75000"/>
                  </a:schemeClr>
                </a:solidFill>
                <a:latin typeface="+mj-lt"/>
              </a:rPr>
              <a:t>Curso 5: Marco Jurídico e Institucional</a:t>
            </a:r>
            <a:endParaRPr lang="en-US" dirty="0">
              <a:solidFill>
                <a:schemeClr val="accent1">
                  <a:lumMod val="75000"/>
                </a:schemeClr>
              </a:solidFill>
              <a:latin typeface="+mj-lt"/>
            </a:endParaRPr>
          </a:p>
          <a:p>
            <a:pPr marL="0" indent="0">
              <a:buNone/>
            </a:pPr>
            <a:r>
              <a:rPr lang="es-CL" b="1" dirty="0">
                <a:solidFill>
                  <a:schemeClr val="accent1">
                    <a:lumMod val="75000"/>
                  </a:schemeClr>
                </a:solidFill>
                <a:latin typeface="+mj-lt"/>
              </a:rPr>
              <a:t>Marco jurídico e institucional de los mercados eléctricos modernos y su relación con la sociedad</a:t>
            </a:r>
            <a:endParaRPr lang="en-US" dirty="0">
              <a:solidFill>
                <a:schemeClr val="accent1">
                  <a:lumMod val="75000"/>
                </a:schemeClr>
              </a:solidFill>
              <a:latin typeface="+mj-lt"/>
            </a:endParaRPr>
          </a:p>
          <a:p>
            <a:endParaRPr lang="es-CL" dirty="0">
              <a:solidFill>
                <a:schemeClr val="accent1">
                  <a:lumMod val="75000"/>
                </a:schemeClr>
              </a:solidFill>
              <a:latin typeface="+mj-lt"/>
            </a:endParaRPr>
          </a:p>
        </p:txBody>
      </p:sp>
      <p:sp>
        <p:nvSpPr>
          <p:cNvPr id="4" name="Rectángulo 3"/>
          <p:cNvSpPr/>
          <p:nvPr/>
        </p:nvSpPr>
        <p:spPr>
          <a:xfrm>
            <a:off x="0" y="-2641"/>
            <a:ext cx="9144000" cy="254480"/>
          </a:xfrm>
          <a:prstGeom prst="rect">
            <a:avLst/>
          </a:prstGeom>
          <a:solidFill>
            <a:srgbClr val="FFC000"/>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graphicFrame>
        <p:nvGraphicFramePr>
          <p:cNvPr id="6" name="Table 5"/>
          <p:cNvGraphicFramePr>
            <a:graphicFrameLocks noGrp="1"/>
          </p:cNvGraphicFramePr>
          <p:nvPr>
            <p:extLst>
              <p:ext uri="{D42A27DB-BD31-4B8C-83A1-F6EECF244321}">
                <p14:modId xmlns:p14="http://schemas.microsoft.com/office/powerpoint/2010/main" val="1872708438"/>
              </p:ext>
            </p:extLst>
          </p:nvPr>
        </p:nvGraphicFramePr>
        <p:xfrm>
          <a:off x="804188" y="330635"/>
          <a:ext cx="7558762" cy="445311"/>
        </p:xfrm>
        <a:graphic>
          <a:graphicData uri="http://schemas.openxmlformats.org/drawingml/2006/table">
            <a:tbl>
              <a:tblPr firstRow="1" firstCol="1" bandRow="1">
                <a:tableStyleId>{5C22544A-7EE6-4342-B048-85BDC9FD1C3A}</a:tableStyleId>
              </a:tblPr>
              <a:tblGrid>
                <a:gridCol w="7558762">
                  <a:extLst>
                    <a:ext uri="{9D8B030D-6E8A-4147-A177-3AD203B41FA5}">
                      <a16:colId xmlns:a16="http://schemas.microsoft.com/office/drawing/2014/main" val="20000"/>
                    </a:ext>
                  </a:extLst>
                </a:gridCol>
              </a:tblGrid>
              <a:tr h="445311">
                <a:tc>
                  <a:txBody>
                    <a:bodyPr/>
                    <a:lstStyle/>
                    <a:p>
                      <a:pPr marL="0" marR="0" algn="ctr">
                        <a:lnSpc>
                          <a:spcPct val="150000"/>
                        </a:lnSpc>
                        <a:spcBef>
                          <a:spcPts val="0"/>
                        </a:spcBef>
                        <a:spcAft>
                          <a:spcPts val="0"/>
                        </a:spcAft>
                      </a:pPr>
                      <a:r>
                        <a:rPr lang="es-ES" sz="1800" noProof="0" dirty="0">
                          <a:effectLst/>
                        </a:rPr>
                        <a:t>DIPLOMADO MERCADOS ELÉCTRICOS DEL FUTURO Y</a:t>
                      </a:r>
                      <a:r>
                        <a:rPr lang="es-ES" sz="1800" baseline="0" noProof="0" dirty="0">
                          <a:effectLst/>
                        </a:rPr>
                        <a:t> </a:t>
                      </a:r>
                      <a:r>
                        <a:rPr lang="es-ES" sz="1800" noProof="0" dirty="0">
                          <a:effectLst/>
                        </a:rPr>
                        <a:t>SU REGULACIÓN</a:t>
                      </a:r>
                      <a:endParaRPr lang="es-CL" sz="1800" baseline="0" noProof="0" dirty="0">
                        <a:effectLst/>
                      </a:endParaRPr>
                    </a:p>
                  </a:txBody>
                  <a:tcPr marL="68580" marR="68580" marT="0" marB="0"/>
                </a:tc>
                <a:extLst>
                  <a:ext uri="{0D108BD9-81ED-4DB2-BD59-A6C34878D82A}">
                    <a16:rowId xmlns:a16="http://schemas.microsoft.com/office/drawing/2014/main" val="10000"/>
                  </a:ext>
                </a:extLst>
              </a:tr>
            </a:tbl>
          </a:graphicData>
        </a:graphic>
      </p:graphicFrame>
      <p:sp>
        <p:nvSpPr>
          <p:cNvPr id="7" name="Rectángulo 3"/>
          <p:cNvSpPr>
            <a:spLocks/>
          </p:cNvSpPr>
          <p:nvPr/>
        </p:nvSpPr>
        <p:spPr bwMode="auto">
          <a:xfrm>
            <a:off x="1027172" y="935705"/>
            <a:ext cx="1352550" cy="879475"/>
          </a:xfrm>
          <a:prstGeom prst="rect">
            <a:avLst/>
          </a:prstGeom>
          <a:solidFill>
            <a:srgbClr val="DCE6F2"/>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7200" tIns="7200" rIns="7200" bIns="72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Curso 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Introducción </a:t>
            </a:r>
          </a:p>
          <a:p>
            <a:pPr marR="0" lvl="0" algn="ctr" defTabSz="914400" rtl="0" eaLnBrk="0" fontAlgn="base" latinLnBrk="0" hangingPunct="0">
              <a:lnSpc>
                <a:spcPct val="100000"/>
              </a:lnSpc>
              <a:spcBef>
                <a:spcPct val="0"/>
              </a:spcBef>
              <a:spcAft>
                <a:spcPct val="0"/>
              </a:spcAft>
              <a:buClrTx/>
              <a:buSzTx/>
              <a:tabLst/>
            </a:pPr>
            <a:r>
              <a:rPr kumimoji="0" lang="es-CL" altLang="es-CL" sz="1100" b="1" i="0" u="none" strike="noStrike" cap="none" normalizeH="0" dirty="0">
                <a:ln>
                  <a:noFill/>
                </a:ln>
                <a:effectLst/>
                <a:latin typeface="Calibri" panose="020F0502020204030204" pitchFamily="34" charset="0"/>
                <a:ea typeface="Times New Roman" panose="02020603050405020304" pitchFamily="18" charset="0"/>
                <a:cs typeface="Calibri" panose="020F0502020204030204" pitchFamily="34" charset="0"/>
              </a:rPr>
              <a:t>Resumen</a:t>
            </a: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5 CRÉDITOS</a:t>
            </a:r>
            <a:endParaRPr kumimoji="0" lang="es-CL" altLang="es-CL" sz="2400" b="0" i="0" u="none" strike="noStrike" cap="none" normalizeH="0" baseline="0" dirty="0">
              <a:ln>
                <a:noFill/>
              </a:ln>
              <a:effectLst/>
              <a:latin typeface="Arial" panose="020B0604020202020204" pitchFamily="34" charset="0"/>
            </a:endParaRPr>
          </a:p>
        </p:txBody>
      </p:sp>
      <p:sp>
        <p:nvSpPr>
          <p:cNvPr id="8" name="Rectángulo 4"/>
          <p:cNvSpPr>
            <a:spLocks/>
          </p:cNvSpPr>
          <p:nvPr/>
        </p:nvSpPr>
        <p:spPr bwMode="auto">
          <a:xfrm>
            <a:off x="2465447" y="935705"/>
            <a:ext cx="1333500" cy="895350"/>
          </a:xfrm>
          <a:prstGeom prst="rect">
            <a:avLst/>
          </a:prstGeom>
          <a:solidFill>
            <a:srgbClr val="DCE6F2"/>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7200" tIns="7200" rIns="7200" bIns="72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Curso 2</a:t>
            </a: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Generación</a:t>
            </a: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5 CRÉDITOS</a:t>
            </a:r>
            <a:endParaRPr kumimoji="0" lang="es-CL" altLang="es-CL" sz="2400" b="0" i="0" u="none" strike="noStrike" cap="none" normalizeH="0" baseline="0" dirty="0">
              <a:ln>
                <a:noFill/>
              </a:ln>
              <a:effectLst/>
              <a:latin typeface="Arial" panose="020B0604020202020204" pitchFamily="34" charset="0"/>
            </a:endParaRPr>
          </a:p>
        </p:txBody>
      </p:sp>
      <p:sp>
        <p:nvSpPr>
          <p:cNvPr id="9" name="Rectángulo 6"/>
          <p:cNvSpPr>
            <a:spLocks/>
          </p:cNvSpPr>
          <p:nvPr/>
        </p:nvSpPr>
        <p:spPr bwMode="auto">
          <a:xfrm>
            <a:off x="3883084" y="935705"/>
            <a:ext cx="1333500" cy="895350"/>
          </a:xfrm>
          <a:prstGeom prst="rect">
            <a:avLst/>
          </a:prstGeom>
          <a:solidFill>
            <a:srgbClr val="DCE6F2"/>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7200" tIns="7200" rIns="7200" bIns="72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Curso 3</a:t>
            </a: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Transmisión</a:t>
            </a: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5 CRÉDITOS</a:t>
            </a:r>
            <a:endParaRPr kumimoji="0" lang="es-CL" altLang="es-CL" sz="2400" b="0" i="0" u="none" strike="noStrike" cap="none" normalizeH="0" baseline="0" dirty="0">
              <a:ln>
                <a:noFill/>
              </a:ln>
              <a:effectLst/>
              <a:latin typeface="Arial" panose="020B0604020202020204" pitchFamily="34" charset="0"/>
            </a:endParaRPr>
          </a:p>
        </p:txBody>
      </p:sp>
      <p:sp>
        <p:nvSpPr>
          <p:cNvPr id="10" name="Rectángulo 7"/>
          <p:cNvSpPr>
            <a:spLocks/>
          </p:cNvSpPr>
          <p:nvPr/>
        </p:nvSpPr>
        <p:spPr bwMode="auto">
          <a:xfrm>
            <a:off x="5300721" y="943642"/>
            <a:ext cx="1400175" cy="879475"/>
          </a:xfrm>
          <a:prstGeom prst="rect">
            <a:avLst/>
          </a:prstGeom>
          <a:solidFill>
            <a:srgbClr val="DCE6F2"/>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7200" tIns="7200" rIns="7200" bIns="72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Curso 4</a:t>
            </a: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Distribuci</a:t>
            </a:r>
            <a:r>
              <a:rPr lang="es-CL" altLang="es-CL" sz="1100" b="1" dirty="0">
                <a:latin typeface="Calibri" panose="020F0502020204030204" pitchFamily="34" charset="0"/>
                <a:ea typeface="Times New Roman" panose="02020603050405020304" pitchFamily="18" charset="0"/>
                <a:cs typeface="Calibri" panose="020F0502020204030204" pitchFamily="34" charset="0"/>
              </a:rPr>
              <a:t>ón</a:t>
            </a: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5 CRÉDITOS </a:t>
            </a:r>
            <a:endParaRPr kumimoji="0" lang="es-CL" altLang="es-CL" sz="2400" b="0" i="0" u="none" strike="noStrike" cap="none" normalizeH="0" baseline="0" dirty="0">
              <a:ln>
                <a:noFill/>
              </a:ln>
              <a:effectLst/>
              <a:latin typeface="Arial" panose="020B0604020202020204" pitchFamily="34" charset="0"/>
            </a:endParaRPr>
          </a:p>
        </p:txBody>
      </p:sp>
      <p:sp>
        <p:nvSpPr>
          <p:cNvPr id="19" name="Rectángulo 7"/>
          <p:cNvSpPr>
            <a:spLocks/>
          </p:cNvSpPr>
          <p:nvPr/>
        </p:nvSpPr>
        <p:spPr bwMode="auto">
          <a:xfrm>
            <a:off x="6764105" y="943641"/>
            <a:ext cx="1400175" cy="879475"/>
          </a:xfrm>
          <a:prstGeom prst="rect">
            <a:avLst/>
          </a:prstGeom>
          <a:solidFill>
            <a:srgbClr val="DCE6F2"/>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7200" tIns="7200" rIns="7200" bIns="72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Curso 4</a:t>
            </a: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Marco Jur</a:t>
            </a:r>
            <a:r>
              <a:rPr lang="es-CL" altLang="es-CL" sz="1100" b="1" dirty="0">
                <a:latin typeface="Calibri" panose="020F0502020204030204" pitchFamily="34" charset="0"/>
                <a:ea typeface="Times New Roman" panose="02020603050405020304" pitchFamily="18" charset="0"/>
                <a:cs typeface="Calibri" panose="020F0502020204030204" pitchFamily="34" charset="0"/>
              </a:rPr>
              <a:t>ídico e Institucional</a:t>
            </a:r>
            <a:endParaRPr kumimoji="0" lang="es-CL" altLang="es-CL" sz="8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5 CRÉDITOS </a:t>
            </a:r>
            <a:endParaRPr kumimoji="0" lang="es-CL" altLang="es-CL" sz="2400" b="0" i="0" u="none" strike="noStrike" cap="none" normalizeH="0" baseline="0" dirty="0">
              <a:ln>
                <a:noFill/>
              </a:ln>
              <a:effectLst/>
              <a:latin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706800871"/>
              </p:ext>
            </p:extLst>
          </p:nvPr>
        </p:nvGraphicFramePr>
        <p:xfrm>
          <a:off x="1032788" y="1901913"/>
          <a:ext cx="7131491" cy="264532"/>
        </p:xfrm>
        <a:graphic>
          <a:graphicData uri="http://schemas.openxmlformats.org/drawingml/2006/table">
            <a:tbl>
              <a:tblPr firstRow="1" firstCol="1" bandRow="1">
                <a:tableStyleId>{5C22544A-7EE6-4342-B048-85BDC9FD1C3A}</a:tableStyleId>
              </a:tblPr>
              <a:tblGrid>
                <a:gridCol w="7131491">
                  <a:extLst>
                    <a:ext uri="{9D8B030D-6E8A-4147-A177-3AD203B41FA5}">
                      <a16:colId xmlns:a16="http://schemas.microsoft.com/office/drawing/2014/main" val="20000"/>
                    </a:ext>
                  </a:extLst>
                </a:gridCol>
              </a:tblGrid>
              <a:tr h="264532">
                <a:tc>
                  <a:txBody>
                    <a:bodyPr/>
                    <a:lstStyle/>
                    <a:p>
                      <a:pPr marL="0" marR="0" algn="ctr">
                        <a:lnSpc>
                          <a:spcPct val="150000"/>
                        </a:lnSpc>
                        <a:spcBef>
                          <a:spcPts val="0"/>
                        </a:spcBef>
                        <a:spcAft>
                          <a:spcPts val="0"/>
                        </a:spcAft>
                      </a:pPr>
                      <a:r>
                        <a:rPr lang="es-ES_tradnl" sz="1100" dirty="0">
                          <a:effectLst/>
                        </a:rPr>
                        <a:t>25 créditos- 125 horas lectivas</a:t>
                      </a:r>
                      <a:endParaRPr lang="es-C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39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D888FD-5052-46F3-9EC9-A9B60932F831}"/>
              </a:ext>
            </a:extLst>
          </p:cNvPr>
          <p:cNvSpPr>
            <a:spLocks noGrp="1"/>
          </p:cNvSpPr>
          <p:nvPr>
            <p:ph type="sldNum" sz="quarter" idx="12"/>
          </p:nvPr>
        </p:nvSpPr>
        <p:spPr/>
        <p:txBody>
          <a:bodyPr/>
          <a:lstStyle/>
          <a:p>
            <a:fld id="{A4F241F1-C13E-9A45-BBA3-F7509E17B729}" type="slidenum">
              <a:rPr lang="es-ES" smtClean="0"/>
              <a:t>5</a:t>
            </a:fld>
            <a:endParaRPr lang="es-ES" dirty="0"/>
          </a:p>
        </p:txBody>
      </p:sp>
      <p:sp>
        <p:nvSpPr>
          <p:cNvPr id="4" name="Content Placeholder 3">
            <a:extLst>
              <a:ext uri="{FF2B5EF4-FFF2-40B4-BE49-F238E27FC236}">
                <a16:creationId xmlns:a16="http://schemas.microsoft.com/office/drawing/2014/main" id="{38CB84B2-2FCF-49EF-808A-F952519B2CD3}"/>
              </a:ext>
            </a:extLst>
          </p:cNvPr>
          <p:cNvSpPr>
            <a:spLocks noGrp="1"/>
          </p:cNvSpPr>
          <p:nvPr>
            <p:ph sz="quarter" idx="13"/>
          </p:nvPr>
        </p:nvSpPr>
        <p:spPr>
          <a:xfrm>
            <a:off x="457200" y="1600200"/>
            <a:ext cx="8229600" cy="4756150"/>
          </a:xfrm>
        </p:spPr>
        <p:txBody>
          <a:bodyPr>
            <a:normAutofit fontScale="92500" lnSpcReduction="20000"/>
          </a:bodyPr>
          <a:lstStyle/>
          <a:p>
            <a:pPr marL="914400" lvl="1" indent="-457200">
              <a:buAutoNum type="arabicParenR"/>
            </a:pPr>
            <a:r>
              <a:rPr lang="es-CL" sz="2400" dirty="0">
                <a:solidFill>
                  <a:schemeClr val="accent1">
                    <a:lumMod val="75000"/>
                  </a:schemeClr>
                </a:solidFill>
                <a:latin typeface="+mj-lt"/>
              </a:rPr>
              <a:t>Cinco versiones / cuatro finalizadas</a:t>
            </a:r>
          </a:p>
          <a:p>
            <a:pPr marL="914400" lvl="1" indent="-457200">
              <a:buAutoNum type="arabicParenR"/>
            </a:pPr>
            <a:r>
              <a:rPr lang="es-CL" sz="2400" dirty="0">
                <a:solidFill>
                  <a:schemeClr val="accent1">
                    <a:lumMod val="75000"/>
                  </a:schemeClr>
                </a:solidFill>
                <a:latin typeface="+mj-lt"/>
              </a:rPr>
              <a:t>El Programa ha tenido 184 graduados</a:t>
            </a:r>
          </a:p>
          <a:p>
            <a:pPr marL="914400" lvl="1" indent="-457200">
              <a:buAutoNum type="arabicParenR"/>
            </a:pPr>
            <a:r>
              <a:rPr lang="es-CL" sz="2400" dirty="0">
                <a:solidFill>
                  <a:schemeClr val="accent1">
                    <a:lumMod val="75000"/>
                  </a:schemeClr>
                </a:solidFill>
                <a:latin typeface="+mj-lt"/>
              </a:rPr>
              <a:t>13 alumnos graduados son de </a:t>
            </a:r>
            <a:r>
              <a:rPr lang="es-CL" sz="2400" dirty="0" err="1">
                <a:solidFill>
                  <a:schemeClr val="accent1">
                    <a:lumMod val="75000"/>
                  </a:schemeClr>
                </a:solidFill>
                <a:latin typeface="+mj-lt"/>
              </a:rPr>
              <a:t>Latam</a:t>
            </a:r>
            <a:r>
              <a:rPr lang="es-CL" sz="2400" dirty="0">
                <a:solidFill>
                  <a:schemeClr val="accent1">
                    <a:lumMod val="75000"/>
                  </a:schemeClr>
                </a:solidFill>
                <a:latin typeface="+mj-lt"/>
              </a:rPr>
              <a:t> (5 Perú, 2 Colombia, 1 El Salvador, 1 Guatemala, 1 Honduras, 1 Rep. Dom., 1 Argentina, 1 España). </a:t>
            </a:r>
          </a:p>
          <a:p>
            <a:pPr marL="914400" lvl="1" indent="-457200">
              <a:buAutoNum type="arabicParenR"/>
            </a:pPr>
            <a:r>
              <a:rPr lang="es-CL" sz="2400" dirty="0">
                <a:solidFill>
                  <a:schemeClr val="accent1">
                    <a:lumMod val="75000"/>
                  </a:schemeClr>
                </a:solidFill>
                <a:latin typeface="+mj-lt"/>
              </a:rPr>
              <a:t>Actualmente hay 60 alumnos cursando el programa.</a:t>
            </a:r>
          </a:p>
          <a:p>
            <a:pPr marL="914400" lvl="1" indent="-457200">
              <a:buAutoNum type="arabicParenR"/>
            </a:pPr>
            <a:r>
              <a:rPr lang="es-CL" sz="2400" dirty="0">
                <a:solidFill>
                  <a:schemeClr val="accent1">
                    <a:lumMod val="75000"/>
                  </a:schemeClr>
                </a:solidFill>
                <a:latin typeface="+mj-lt"/>
              </a:rPr>
              <a:t>Profesores: el programa ha combinado una metodología teórica / práctica como sello de la EIRE. Por ello, en el desarrollo han participado relatores de la academia; de organismos reguladores y de empresas, lo que ha sido muy bien valorado por los alumnos</a:t>
            </a:r>
          </a:p>
          <a:p>
            <a:pPr marL="914400" lvl="1" indent="-457200">
              <a:buAutoNum type="arabicParenR"/>
            </a:pPr>
            <a:r>
              <a:rPr lang="es-CL" sz="2400" dirty="0">
                <a:solidFill>
                  <a:schemeClr val="accent1">
                    <a:lumMod val="75000"/>
                  </a:schemeClr>
                </a:solidFill>
                <a:latin typeface="+mj-lt"/>
              </a:rPr>
              <a:t>La metodología actual producto de la pandemia es totalmente </a:t>
            </a:r>
            <a:r>
              <a:rPr lang="es-CL" sz="2400" dirty="0" err="1">
                <a:solidFill>
                  <a:schemeClr val="accent1">
                    <a:lumMod val="75000"/>
                  </a:schemeClr>
                </a:solidFill>
                <a:latin typeface="+mj-lt"/>
              </a:rPr>
              <a:t>via</a:t>
            </a:r>
            <a:r>
              <a:rPr lang="es-CL" sz="2400" dirty="0">
                <a:solidFill>
                  <a:schemeClr val="accent1">
                    <a:lumMod val="75000"/>
                  </a:schemeClr>
                </a:solidFill>
                <a:latin typeface="+mj-lt"/>
              </a:rPr>
              <a:t> </a:t>
            </a:r>
            <a:r>
              <a:rPr lang="es-CL" sz="2400" dirty="0" err="1">
                <a:solidFill>
                  <a:schemeClr val="accent1">
                    <a:lumMod val="75000"/>
                  </a:schemeClr>
                </a:solidFill>
                <a:latin typeface="+mj-lt"/>
              </a:rPr>
              <a:t>streaming</a:t>
            </a:r>
            <a:r>
              <a:rPr lang="es-CL" sz="2400" dirty="0">
                <a:solidFill>
                  <a:schemeClr val="accent1">
                    <a:lumMod val="75000"/>
                  </a:schemeClr>
                </a:solidFill>
                <a:latin typeface="+mj-lt"/>
              </a:rPr>
              <a:t>, a través de la plataforma zoom, en la cual el alumno puede participar activamente en la clase, en directo y online.</a:t>
            </a:r>
          </a:p>
        </p:txBody>
      </p:sp>
      <p:pic>
        <p:nvPicPr>
          <p:cNvPr id="5" name="Picture 4">
            <a:extLst>
              <a:ext uri="{FF2B5EF4-FFF2-40B4-BE49-F238E27FC236}">
                <a16:creationId xmlns:a16="http://schemas.microsoft.com/office/drawing/2014/main" id="{E2AF2231-1CAA-4006-9C33-EB44F385B06E}"/>
              </a:ext>
            </a:extLst>
          </p:cNvPr>
          <p:cNvPicPr>
            <a:picLocks noChangeAspect="1"/>
          </p:cNvPicPr>
          <p:nvPr/>
        </p:nvPicPr>
        <p:blipFill>
          <a:blip r:embed="rId2"/>
          <a:stretch>
            <a:fillRect/>
          </a:stretch>
        </p:blipFill>
        <p:spPr>
          <a:xfrm>
            <a:off x="6778924" y="274638"/>
            <a:ext cx="2145978" cy="914479"/>
          </a:xfrm>
          <a:prstGeom prst="rect">
            <a:avLst/>
          </a:prstGeom>
        </p:spPr>
      </p:pic>
      <p:sp>
        <p:nvSpPr>
          <p:cNvPr id="6" name="Título 1">
            <a:extLst>
              <a:ext uri="{FF2B5EF4-FFF2-40B4-BE49-F238E27FC236}">
                <a16:creationId xmlns:a16="http://schemas.microsoft.com/office/drawing/2014/main" id="{0872128A-53B7-4DBB-A398-0A168E3C621B}"/>
              </a:ext>
            </a:extLst>
          </p:cNvPr>
          <p:cNvSpPr txBox="1">
            <a:spLocks/>
          </p:cNvSpPr>
          <p:nvPr/>
        </p:nvSpPr>
        <p:spPr>
          <a:xfrm>
            <a:off x="-609600" y="242777"/>
            <a:ext cx="8229600" cy="7526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s-CL" b="1" dirty="0">
                <a:solidFill>
                  <a:schemeClr val="accent1">
                    <a:lumMod val="75000"/>
                  </a:schemeClr>
                </a:solidFill>
                <a:latin typeface="+mj-lt"/>
              </a:rPr>
              <a:t>Diplomado: Mercados Eléctricos</a:t>
            </a:r>
          </a:p>
          <a:p>
            <a:r>
              <a:rPr lang="es-CL" b="1" dirty="0">
                <a:solidFill>
                  <a:schemeClr val="accent1">
                    <a:lumMod val="75000"/>
                  </a:schemeClr>
                </a:solidFill>
                <a:latin typeface="+mj-lt"/>
              </a:rPr>
              <a:t> del Futuro y su Regulación</a:t>
            </a:r>
          </a:p>
        </p:txBody>
      </p:sp>
    </p:spTree>
    <p:extLst>
      <p:ext uri="{BB962C8B-B14F-4D97-AF65-F5344CB8AC3E}">
        <p14:creationId xmlns:p14="http://schemas.microsoft.com/office/powerpoint/2010/main" val="363028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12775" y="2209546"/>
            <a:ext cx="8339500" cy="3121948"/>
          </a:xfrm>
        </p:spPr>
        <p:txBody>
          <a:bodyPr anchor="t">
            <a:noAutofit/>
          </a:bodyPr>
          <a:lstStyle/>
          <a:p>
            <a:br>
              <a:rPr lang="es-ES" sz="4000" b="1" dirty="0">
                <a:solidFill>
                  <a:schemeClr val="accent1">
                    <a:lumMod val="75000"/>
                  </a:schemeClr>
                </a:solidFill>
              </a:rPr>
            </a:br>
            <a:r>
              <a:rPr lang="es-ES" sz="4000" b="1" dirty="0">
                <a:solidFill>
                  <a:schemeClr val="accent1">
                    <a:lumMod val="75000"/>
                  </a:schemeClr>
                </a:solidFill>
              </a:rPr>
              <a:t>Plan Formativo</a:t>
            </a:r>
            <a:br>
              <a:rPr lang="es-ES" sz="4000" b="1" dirty="0">
                <a:solidFill>
                  <a:schemeClr val="accent1">
                    <a:lumMod val="75000"/>
                  </a:schemeClr>
                </a:solidFill>
              </a:rPr>
            </a:br>
            <a:r>
              <a:rPr lang="es-ES" sz="4000" b="1" dirty="0">
                <a:solidFill>
                  <a:schemeClr val="accent1">
                    <a:lumMod val="75000"/>
                  </a:schemeClr>
                </a:solidFill>
              </a:rPr>
              <a:t>2021</a:t>
            </a:r>
            <a:endParaRPr lang="es-CL" sz="4000" b="1" dirty="0">
              <a:solidFill>
                <a:schemeClr val="accent1">
                  <a:lumMod val="75000"/>
                </a:schemeClr>
              </a:solidFill>
            </a:endParaRPr>
          </a:p>
        </p:txBody>
      </p:sp>
      <p:sp>
        <p:nvSpPr>
          <p:cNvPr id="3" name="AutoShape 2" descr="Resultado de imagen para escuela de ingenieria u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AutoShape 4" descr="Resultado de imagen para escuela de ingenieria u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6" descr="Resultado de imagen para escuela de ingenieria u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utoShape 8" descr="Resultado de imagen para escuela de ingenieria u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lide Number Placeholder 1"/>
          <p:cNvSpPr>
            <a:spLocks noGrp="1"/>
          </p:cNvSpPr>
          <p:nvPr>
            <p:ph type="sldNum" sz="quarter" idx="12"/>
          </p:nvPr>
        </p:nvSpPr>
        <p:spPr>
          <a:xfrm>
            <a:off x="6817360" y="650938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F241F1-C13E-9A45-BBA3-F7509E17B729}" type="slidenum">
              <a:rPr kumimoji="0" lang="es-E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3BEF1A3-C065-4539-B146-6E6DD496128A}"/>
              </a:ext>
            </a:extLst>
          </p:cNvPr>
          <p:cNvPicPr>
            <a:picLocks noChangeAspect="1"/>
          </p:cNvPicPr>
          <p:nvPr/>
        </p:nvPicPr>
        <p:blipFill>
          <a:blip r:embed="rId2"/>
          <a:stretch>
            <a:fillRect/>
          </a:stretch>
        </p:blipFill>
        <p:spPr>
          <a:xfrm>
            <a:off x="5321243" y="160338"/>
            <a:ext cx="3514782" cy="1502569"/>
          </a:xfrm>
          <a:prstGeom prst="rect">
            <a:avLst/>
          </a:prstGeom>
        </p:spPr>
      </p:pic>
    </p:spTree>
    <p:extLst>
      <p:ext uri="{BB962C8B-B14F-4D97-AF65-F5344CB8AC3E}">
        <p14:creationId xmlns:p14="http://schemas.microsoft.com/office/powerpoint/2010/main" val="129553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4780-83B3-4818-8552-C94BCAB60033}"/>
              </a:ext>
            </a:extLst>
          </p:cNvPr>
          <p:cNvSpPr>
            <a:spLocks noGrp="1"/>
          </p:cNvSpPr>
          <p:nvPr>
            <p:ph type="title"/>
          </p:nvPr>
        </p:nvSpPr>
        <p:spPr/>
        <p:txBody>
          <a:bodyPr/>
          <a:lstStyle/>
          <a:p>
            <a:r>
              <a:rPr lang="es-CL" b="1" dirty="0">
                <a:solidFill>
                  <a:schemeClr val="accent1">
                    <a:lumMod val="75000"/>
                  </a:schemeClr>
                </a:solidFill>
                <a:latin typeface="+mj-lt"/>
              </a:rPr>
              <a:t>Diplomado Proyecto 2021-2022</a:t>
            </a:r>
          </a:p>
        </p:txBody>
      </p:sp>
      <p:sp>
        <p:nvSpPr>
          <p:cNvPr id="3" name="Marcador de número de diapositiva 2">
            <a:extLst>
              <a:ext uri="{FF2B5EF4-FFF2-40B4-BE49-F238E27FC236}">
                <a16:creationId xmlns:a16="http://schemas.microsoft.com/office/drawing/2014/main" id="{4349F86D-5098-4E16-9629-48AB09ED2C60}"/>
              </a:ext>
            </a:extLst>
          </p:cNvPr>
          <p:cNvSpPr>
            <a:spLocks noGrp="1"/>
          </p:cNvSpPr>
          <p:nvPr>
            <p:ph type="sldNum" sz="quarter" idx="12"/>
          </p:nvPr>
        </p:nvSpPr>
        <p:spPr/>
        <p:txBody>
          <a:bodyPr/>
          <a:lstStyle/>
          <a:p>
            <a:fld id="{A4F241F1-C13E-9A45-BBA3-F7509E17B729}" type="slidenum">
              <a:rPr lang="es-ES" smtClean="0">
                <a:solidFill>
                  <a:schemeClr val="accent1">
                    <a:lumMod val="75000"/>
                  </a:schemeClr>
                </a:solidFill>
                <a:latin typeface="+mj-lt"/>
              </a:rPr>
              <a:t>7</a:t>
            </a:fld>
            <a:endParaRPr lang="es-ES" dirty="0">
              <a:solidFill>
                <a:schemeClr val="accent1">
                  <a:lumMod val="75000"/>
                </a:schemeClr>
              </a:solidFill>
              <a:latin typeface="+mj-lt"/>
            </a:endParaRPr>
          </a:p>
        </p:txBody>
      </p:sp>
      <p:graphicFrame>
        <p:nvGraphicFramePr>
          <p:cNvPr id="5" name="Marcador de contenido 4">
            <a:extLst>
              <a:ext uri="{FF2B5EF4-FFF2-40B4-BE49-F238E27FC236}">
                <a16:creationId xmlns:a16="http://schemas.microsoft.com/office/drawing/2014/main" id="{14CE8BF0-9B14-4FEF-A26C-7407C7591FFE}"/>
              </a:ext>
            </a:extLst>
          </p:cNvPr>
          <p:cNvGraphicFramePr>
            <a:graphicFrameLocks noGrp="1"/>
          </p:cNvGraphicFramePr>
          <p:nvPr>
            <p:ph sz="quarter" idx="13"/>
            <p:extLst>
              <p:ext uri="{D42A27DB-BD31-4B8C-83A1-F6EECF244321}">
                <p14:modId xmlns:p14="http://schemas.microsoft.com/office/powerpoint/2010/main" val="1892335766"/>
              </p:ext>
            </p:extLst>
          </p:nvPr>
        </p:nvGraphicFramePr>
        <p:xfrm>
          <a:off x="457200" y="1219200"/>
          <a:ext cx="822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D197A2AE-9401-46E5-9EFC-55694111A631}"/>
              </a:ext>
            </a:extLst>
          </p:cNvPr>
          <p:cNvSpPr/>
          <p:nvPr/>
        </p:nvSpPr>
        <p:spPr>
          <a:xfrm>
            <a:off x="2581275" y="1219200"/>
            <a:ext cx="6105525" cy="441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tx1">
                    <a:lumMod val="95000"/>
                    <a:lumOff val="5000"/>
                  </a:schemeClr>
                </a:solidFill>
              </a:rPr>
              <a:t>El objetivo de 2021 es que todas las Universidades parte de EIRE puedan desarrollar este diplomado de manera conjunta con la PUC. Para ello estamos trabajando internamente con en la Universidad, para definir el modelo de trabajo, los que han cambiado profundamente por la pandemia.</a:t>
            </a:r>
          </a:p>
          <a:p>
            <a:pPr algn="ctr"/>
            <a:endParaRPr lang="es-CL" dirty="0">
              <a:solidFill>
                <a:schemeClr val="tx1">
                  <a:lumMod val="95000"/>
                  <a:lumOff val="5000"/>
                </a:schemeClr>
              </a:solidFill>
            </a:endParaRPr>
          </a:p>
          <a:p>
            <a:pPr algn="ctr"/>
            <a:r>
              <a:rPr lang="es-CL" dirty="0">
                <a:solidFill>
                  <a:schemeClr val="tx1">
                    <a:lumMod val="95000"/>
                    <a:lumOff val="5000"/>
                  </a:schemeClr>
                </a:solidFill>
              </a:rPr>
              <a:t>Estimamos que la carga académica es de 50% local y 50% por la PUC.</a:t>
            </a:r>
          </a:p>
        </p:txBody>
      </p:sp>
    </p:spTree>
    <p:extLst>
      <p:ext uri="{BB962C8B-B14F-4D97-AF65-F5344CB8AC3E}">
        <p14:creationId xmlns:p14="http://schemas.microsoft.com/office/powerpoint/2010/main" val="14098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55" name="Rectangle 5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4013" y="1844574"/>
            <a:ext cx="3168852" cy="3168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200">
              <a:solidFill>
                <a:prstClr val="white"/>
              </a:solidFill>
              <a:latin typeface="Calibri" panose="020F0502020204030204"/>
            </a:endParaRPr>
          </a:p>
        </p:txBody>
      </p:sp>
      <p:sp>
        <p:nvSpPr>
          <p:cNvPr id="57" name="Freeform: Shape 56">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2940" y="1422283"/>
            <a:ext cx="4015376" cy="4015376"/>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black"/>
              </a:solidFill>
              <a:latin typeface="Calibri" panose="020F0502020204030204"/>
            </a:endParaRPr>
          </a:p>
        </p:txBody>
      </p:sp>
      <p:sp>
        <p:nvSpPr>
          <p:cNvPr id="2" name="Título 1"/>
          <p:cNvSpPr>
            <a:spLocks noGrp="1"/>
          </p:cNvSpPr>
          <p:nvPr>
            <p:ph type="ctrTitle"/>
          </p:nvPr>
        </p:nvSpPr>
        <p:spPr>
          <a:xfrm>
            <a:off x="729781" y="2468913"/>
            <a:ext cx="3480872" cy="1902437"/>
          </a:xfrm>
          <a:noFill/>
        </p:spPr>
        <p:txBody>
          <a:bodyPr anchor="ctr">
            <a:normAutofit/>
          </a:bodyPr>
          <a:lstStyle/>
          <a:p>
            <a:r>
              <a:rPr lang="es-MX" sz="1500" b="1" dirty="0" err="1">
                <a:solidFill>
                  <a:srgbClr val="080808"/>
                </a:solidFill>
              </a:rPr>
              <a:t>Formación</a:t>
            </a:r>
            <a:r>
              <a:rPr lang="es-MX" sz="1500" b="1" dirty="0">
                <a:solidFill>
                  <a:srgbClr val="080808"/>
                </a:solidFill>
              </a:rPr>
              <a:t> Ejecutiva en </a:t>
            </a:r>
            <a:r>
              <a:rPr lang="es-MX" sz="1500" b="1" dirty="0" err="1">
                <a:solidFill>
                  <a:srgbClr val="080808"/>
                </a:solidFill>
              </a:rPr>
              <a:t>Regulación</a:t>
            </a:r>
            <a:r>
              <a:rPr lang="es-MX" sz="1500" b="1" dirty="0">
                <a:solidFill>
                  <a:srgbClr val="080808"/>
                </a:solidFill>
              </a:rPr>
              <a:t> de los Mercados Energéticos del Futuro</a:t>
            </a:r>
            <a:br>
              <a:rPr lang="es-MX" sz="1500" b="1" dirty="0">
                <a:solidFill>
                  <a:srgbClr val="080808"/>
                </a:solidFill>
              </a:rPr>
            </a:br>
            <a:br>
              <a:rPr lang="es-MX" sz="1500" b="1" dirty="0">
                <a:solidFill>
                  <a:srgbClr val="080808"/>
                </a:solidFill>
              </a:rPr>
            </a:br>
            <a:endParaRPr lang="es-ES_tradnl" sz="1500" b="1" dirty="0">
              <a:solidFill>
                <a:srgbClr val="080808"/>
              </a:solidFill>
            </a:endParaRPr>
          </a:p>
        </p:txBody>
      </p:sp>
      <p:sp>
        <p:nvSpPr>
          <p:cNvPr id="59" name="Isosceles Triangle 58">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857249"/>
            <a:ext cx="936142" cy="936142"/>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61" name="Rectangle 60">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22625" y="1042235"/>
            <a:ext cx="432923" cy="43292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63" name="Rectangle 62">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94787" y="1132645"/>
            <a:ext cx="749372" cy="7493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65" name="Rectangle 64">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94390" y="1567462"/>
            <a:ext cx="264615" cy="264615"/>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7" name="Freeform: Shape 66">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5870" y="1870079"/>
            <a:ext cx="3120390" cy="3117843"/>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69" name="Freeform: Shape 68">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5675" y="857251"/>
            <a:ext cx="2998052" cy="2471854"/>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7F664B8A-22FA-47BB-821A-4259272B9B40}"/>
              </a:ext>
            </a:extLst>
          </p:cNvPr>
          <p:cNvPicPr>
            <a:picLocks noChangeAspect="1"/>
          </p:cNvPicPr>
          <p:nvPr/>
        </p:nvPicPr>
        <p:blipFill>
          <a:blip r:embed="rId2"/>
          <a:stretch>
            <a:fillRect/>
          </a:stretch>
        </p:blipFill>
        <p:spPr>
          <a:xfrm>
            <a:off x="5008705" y="1218598"/>
            <a:ext cx="1173203" cy="1250315"/>
          </a:xfrm>
          <a:prstGeom prst="rect">
            <a:avLst/>
          </a:prstGeom>
        </p:spPr>
      </p:pic>
      <p:sp>
        <p:nvSpPr>
          <p:cNvPr id="71" name="Isosceles Triangle 70">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9729" y="5434416"/>
            <a:ext cx="1132671" cy="56633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3" name="Freeform: Shape 72">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85675" y="3528896"/>
            <a:ext cx="2998052" cy="2471854"/>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4" name="Picture 3">
            <a:extLst>
              <a:ext uri="{FF2B5EF4-FFF2-40B4-BE49-F238E27FC236}">
                <a16:creationId xmlns:a16="http://schemas.microsoft.com/office/drawing/2014/main" id="{72AD1091-9D06-460B-A4C9-D4FDD01C654B}"/>
              </a:ext>
            </a:extLst>
          </p:cNvPr>
          <p:cNvPicPr>
            <a:picLocks noChangeAspect="1"/>
          </p:cNvPicPr>
          <p:nvPr/>
        </p:nvPicPr>
        <p:blipFill>
          <a:blip r:embed="rId3"/>
          <a:stretch>
            <a:fillRect/>
          </a:stretch>
        </p:blipFill>
        <p:spPr>
          <a:xfrm>
            <a:off x="6256010" y="3026657"/>
            <a:ext cx="1893650" cy="809535"/>
          </a:xfrm>
          <a:prstGeom prst="rect">
            <a:avLst/>
          </a:prstGeom>
        </p:spPr>
      </p:pic>
      <p:pic>
        <p:nvPicPr>
          <p:cNvPr id="3" name="Imagen 2">
            <a:extLst>
              <a:ext uri="{FF2B5EF4-FFF2-40B4-BE49-F238E27FC236}">
                <a16:creationId xmlns:a16="http://schemas.microsoft.com/office/drawing/2014/main" id="{C5D3C46E-8E3D-4E3D-9A6C-12FAD3586CD1}"/>
              </a:ext>
            </a:extLst>
          </p:cNvPr>
          <p:cNvPicPr>
            <a:picLocks noChangeAspect="1"/>
          </p:cNvPicPr>
          <p:nvPr/>
        </p:nvPicPr>
        <p:blipFill>
          <a:blip r:embed="rId4"/>
          <a:stretch>
            <a:fillRect/>
          </a:stretch>
        </p:blipFill>
        <p:spPr>
          <a:xfrm>
            <a:off x="4792185" y="4599082"/>
            <a:ext cx="1606244" cy="877093"/>
          </a:xfrm>
          <a:prstGeom prst="rect">
            <a:avLst/>
          </a:prstGeom>
        </p:spPr>
      </p:pic>
    </p:spTree>
    <p:extLst>
      <p:ext uri="{BB962C8B-B14F-4D97-AF65-F5344CB8AC3E}">
        <p14:creationId xmlns:p14="http://schemas.microsoft.com/office/powerpoint/2010/main" val="209948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2" name="Título 1">
            <a:extLst>
              <a:ext uri="{FF2B5EF4-FFF2-40B4-BE49-F238E27FC236}">
                <a16:creationId xmlns:a16="http://schemas.microsoft.com/office/drawing/2014/main" id="{57796E67-630C-40D2-ABBA-E9D38C6ADCF3}"/>
              </a:ext>
            </a:extLst>
          </p:cNvPr>
          <p:cNvSpPr>
            <a:spLocks noGrp="1"/>
          </p:cNvSpPr>
          <p:nvPr>
            <p:ph type="title"/>
          </p:nvPr>
        </p:nvSpPr>
        <p:spPr>
          <a:xfrm>
            <a:off x="718880" y="1457544"/>
            <a:ext cx="7698523" cy="909077"/>
          </a:xfrm>
        </p:spPr>
        <p:txBody>
          <a:bodyPr>
            <a:normAutofit/>
          </a:bodyPr>
          <a:lstStyle/>
          <a:p>
            <a:r>
              <a:rPr lang="es-MX" sz="2400" b="1" dirty="0">
                <a:solidFill>
                  <a:srgbClr val="FFFFFF"/>
                </a:solidFill>
              </a:rPr>
              <a:t>2. Programa de Formación Ejecutiva</a:t>
            </a:r>
            <a:endParaRPr lang="es-CL" sz="2400" b="1" dirty="0">
              <a:solidFill>
                <a:srgbClr val="FFFFFF"/>
              </a:solidFill>
            </a:endParaRPr>
          </a:p>
        </p:txBody>
      </p:sp>
      <p:sp>
        <p:nvSpPr>
          <p:cNvPr id="3" name="Marcador de contenido 2">
            <a:extLst>
              <a:ext uri="{FF2B5EF4-FFF2-40B4-BE49-F238E27FC236}">
                <a16:creationId xmlns:a16="http://schemas.microsoft.com/office/drawing/2014/main" id="{47768059-CE32-402C-B1CB-C4E209AD66FE}"/>
              </a:ext>
            </a:extLst>
          </p:cNvPr>
          <p:cNvSpPr>
            <a:spLocks noGrp="1"/>
          </p:cNvSpPr>
          <p:nvPr>
            <p:ph idx="1"/>
          </p:nvPr>
        </p:nvSpPr>
        <p:spPr>
          <a:xfrm>
            <a:off x="932617" y="2966916"/>
            <a:ext cx="7484786" cy="2675380"/>
          </a:xfrm>
        </p:spPr>
        <p:txBody>
          <a:bodyPr anchor="ctr">
            <a:noAutofit/>
          </a:bodyPr>
          <a:lstStyle/>
          <a:p>
            <a:pPr indent="0">
              <a:spcBef>
                <a:spcPts val="450"/>
              </a:spcBef>
              <a:spcAft>
                <a:spcPts val="450"/>
              </a:spcAft>
              <a:buNone/>
            </a:pPr>
            <a:r>
              <a:rPr lang="es-CL" sz="1350" dirty="0">
                <a:latin typeface="Calibri" panose="020F0502020204030204" pitchFamily="34" charset="0"/>
                <a:ea typeface="Calibri" panose="020F0502020204030204" pitchFamily="34" charset="0"/>
              </a:rPr>
              <a:t>Se desarrollarán 4 cursos en formato on line, para el personal </a:t>
            </a:r>
            <a:r>
              <a:rPr lang="es-MX" sz="1350" dirty="0">
                <a:latin typeface="Calibri" panose="020F0502020204030204" pitchFamily="34" charset="0"/>
                <a:ea typeface="Calibri" panose="020F0502020204030204" pitchFamily="34" charset="0"/>
              </a:rPr>
              <a:t>de </a:t>
            </a:r>
            <a:r>
              <a:rPr lang="es-ES_tradnl" sz="1350" dirty="0">
                <a:latin typeface="Calibri" panose="020F0502020204030204" pitchFamily="34" charset="0"/>
                <a:ea typeface="Times New Roman" panose="02020603050405020304" pitchFamily="18" charset="0"/>
              </a:rPr>
              <a:t>organismos reguladores de energía de la región, así como también de los Ministerios de Energía y empresas. </a:t>
            </a:r>
          </a:p>
          <a:p>
            <a:pPr indent="0">
              <a:spcBef>
                <a:spcPts val="450"/>
              </a:spcBef>
              <a:spcAft>
                <a:spcPts val="450"/>
              </a:spcAft>
              <a:buNone/>
            </a:pPr>
            <a:r>
              <a:rPr lang="es-ES_tradnl" sz="1350" dirty="0">
                <a:latin typeface="Calibri" panose="020F0502020204030204" pitchFamily="34" charset="0"/>
                <a:ea typeface="Times New Roman" panose="02020603050405020304" pitchFamily="18" charset="0"/>
              </a:rPr>
              <a:t>Los cursos serán los siguientes: </a:t>
            </a:r>
            <a:endParaRPr lang="es-CL" sz="1350" dirty="0">
              <a:latin typeface="Times New Roman" panose="02020603050405020304" pitchFamily="18" charset="0"/>
              <a:ea typeface="Times New Roman" panose="02020603050405020304" pitchFamily="18" charset="0"/>
            </a:endParaRPr>
          </a:p>
          <a:p>
            <a:pPr marL="257175" indent="-257175">
              <a:spcBef>
                <a:spcPts val="450"/>
              </a:spcBef>
              <a:spcAft>
                <a:spcPts val="450"/>
              </a:spcAft>
              <a:buFont typeface="Wingdings" panose="05000000000000000000" pitchFamily="2" charset="2"/>
              <a:buChar char=""/>
            </a:pPr>
            <a:r>
              <a:rPr lang="es-ES_tradnl" sz="1350" dirty="0">
                <a:latin typeface="Calibri" panose="020F0502020204030204" pitchFamily="34" charset="0"/>
                <a:ea typeface="Times New Roman" panose="02020603050405020304" pitchFamily="18" charset="0"/>
                <a:cs typeface="Wingdings" panose="05000000000000000000" pitchFamily="2" charset="2"/>
              </a:rPr>
              <a:t>Fundamentos de regulación y de diseño de los mercados eléctricos mayoristas en Iberoamérica. </a:t>
            </a:r>
            <a:endParaRPr lang="es-CL" sz="1350" dirty="0">
              <a:latin typeface="Times New Roman" panose="02020603050405020304" pitchFamily="18" charset="0"/>
              <a:ea typeface="Times New Roman" panose="02020603050405020304" pitchFamily="18" charset="0"/>
              <a:cs typeface="Wingdings" panose="05000000000000000000" pitchFamily="2" charset="2"/>
            </a:endParaRPr>
          </a:p>
          <a:p>
            <a:pPr marL="257175" indent="-257175">
              <a:spcBef>
                <a:spcPts val="450"/>
              </a:spcBef>
              <a:spcAft>
                <a:spcPts val="450"/>
              </a:spcAft>
              <a:buFont typeface="Wingdings" panose="05000000000000000000" pitchFamily="2" charset="2"/>
              <a:buChar char=""/>
            </a:pPr>
            <a:r>
              <a:rPr lang="es-ES_tradnl" sz="1350" dirty="0">
                <a:latin typeface="Calibri" panose="020F0502020204030204" pitchFamily="34" charset="0"/>
                <a:ea typeface="Times New Roman" panose="02020603050405020304" pitchFamily="18" charset="0"/>
                <a:cs typeface="Wingdings" panose="05000000000000000000" pitchFamily="2" charset="2"/>
              </a:rPr>
              <a:t>Desafíos regulatorios de la distribución eléctrica en la transición energética. </a:t>
            </a:r>
          </a:p>
          <a:p>
            <a:pPr marL="257175" indent="-257175">
              <a:spcBef>
                <a:spcPts val="450"/>
              </a:spcBef>
              <a:spcAft>
                <a:spcPts val="450"/>
              </a:spcAft>
              <a:buFont typeface="Wingdings" panose="05000000000000000000" pitchFamily="2" charset="2"/>
              <a:buChar char=""/>
            </a:pPr>
            <a:r>
              <a:rPr lang="es-ES_tradnl" sz="1350" dirty="0">
                <a:latin typeface="Calibri" panose="020F0502020204030204" pitchFamily="34" charset="0"/>
                <a:ea typeface="Times New Roman" panose="02020603050405020304" pitchFamily="18" charset="0"/>
                <a:cs typeface="Wingdings" panose="05000000000000000000" pitchFamily="2" charset="2"/>
              </a:rPr>
              <a:t>Desafíos regulatorios de la transmisión eléctrica y operación de los sistemas en la transición energética. </a:t>
            </a:r>
            <a:endParaRPr lang="es-CL" sz="1350" dirty="0">
              <a:latin typeface="Times New Roman" panose="02020603050405020304" pitchFamily="18" charset="0"/>
              <a:ea typeface="Times New Roman" panose="02020603050405020304" pitchFamily="18" charset="0"/>
              <a:cs typeface="Wingdings" panose="05000000000000000000" pitchFamily="2" charset="2"/>
            </a:endParaRPr>
          </a:p>
          <a:p>
            <a:pPr marL="257175" indent="-257175">
              <a:spcBef>
                <a:spcPts val="450"/>
              </a:spcBef>
              <a:spcAft>
                <a:spcPts val="450"/>
              </a:spcAft>
              <a:buFont typeface="Wingdings" panose="05000000000000000000" pitchFamily="2" charset="2"/>
              <a:buChar char=""/>
            </a:pPr>
            <a:r>
              <a:rPr lang="es-ES_tradnl" sz="1350" dirty="0">
                <a:latin typeface="Calibri" panose="020F0502020204030204" pitchFamily="34" charset="0"/>
                <a:ea typeface="Times New Roman" panose="02020603050405020304" pitchFamily="18" charset="0"/>
                <a:cs typeface="Wingdings" panose="05000000000000000000" pitchFamily="2" charset="2"/>
              </a:rPr>
              <a:t>Adaptación regulatoria para implementación de las políticas de transición energética, competitividad y empoderamiento del consumidor.</a:t>
            </a:r>
          </a:p>
          <a:p>
            <a:pPr marL="0" indent="0">
              <a:spcBef>
                <a:spcPts val="450"/>
              </a:spcBef>
              <a:spcAft>
                <a:spcPts val="450"/>
              </a:spcAft>
              <a:buNone/>
            </a:pPr>
            <a:r>
              <a:rPr lang="es-CL" sz="1350" dirty="0">
                <a:ea typeface="Calibri" panose="020F0502020204030204" pitchFamily="34" charset="0"/>
                <a:cs typeface="Calibri" panose="020F0502020204030204" pitchFamily="34" charset="0"/>
              </a:rPr>
              <a:t>Se contempla la formación de al menos a 160 profesionales de organismos reguladores de la región, seleccionados por el BID y ARIAE.</a:t>
            </a:r>
            <a:endParaRPr lang="es-CL" sz="1350" dirty="0">
              <a:ea typeface="Calibri" panose="020F0502020204030204" pitchFamily="34" charset="0"/>
              <a:cs typeface="Times New Roman" panose="02020603050405020304" pitchFamily="18" charset="0"/>
            </a:endParaRPr>
          </a:p>
          <a:p>
            <a:pPr>
              <a:spcBef>
                <a:spcPts val="450"/>
              </a:spcBef>
              <a:spcAft>
                <a:spcPts val="450"/>
              </a:spcAft>
            </a:pPr>
            <a:endParaRPr lang="es-CL" sz="135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L" sz="1350" dirty="0"/>
          </a:p>
        </p:txBody>
      </p:sp>
      <p:sp>
        <p:nvSpPr>
          <p:cNvPr id="4" name="Marcador de número de diapositiva 3">
            <a:extLst>
              <a:ext uri="{FF2B5EF4-FFF2-40B4-BE49-F238E27FC236}">
                <a16:creationId xmlns:a16="http://schemas.microsoft.com/office/drawing/2014/main" id="{55E06B56-1E9A-4E77-B5BF-7A383A5F7865}"/>
              </a:ext>
            </a:extLst>
          </p:cNvPr>
          <p:cNvSpPr>
            <a:spLocks noGrp="1"/>
          </p:cNvSpPr>
          <p:nvPr>
            <p:ph type="sldNum" sz="quarter" idx="12"/>
          </p:nvPr>
        </p:nvSpPr>
        <p:spPr>
          <a:xfrm>
            <a:off x="8030718" y="5644134"/>
            <a:ext cx="514350" cy="240030"/>
          </a:xfrm>
        </p:spPr>
        <p:txBody>
          <a:bodyPr>
            <a:normAutofit/>
          </a:bodyPr>
          <a:lstStyle/>
          <a:p>
            <a:pPr defTabSz="685800">
              <a:spcAft>
                <a:spcPts val="450"/>
              </a:spcAft>
            </a:pPr>
            <a:fld id="{A4F241F1-C13E-9A45-BBA3-F7509E17B729}" type="slidenum">
              <a:rPr lang="es-ES" sz="750">
                <a:solidFill>
                  <a:prstClr val="black">
                    <a:tint val="75000"/>
                  </a:prstClr>
                </a:solidFill>
                <a:latin typeface="Calibri" panose="020F0502020204030204"/>
              </a:rPr>
              <a:pPr defTabSz="685800">
                <a:spcAft>
                  <a:spcPts val="450"/>
                </a:spcAft>
              </a:pPr>
              <a:t>9</a:t>
            </a:fld>
            <a:endParaRPr lang="es-ES" sz="750">
              <a:solidFill>
                <a:prstClr val="black">
                  <a:tint val="75000"/>
                </a:prstClr>
              </a:solidFill>
              <a:latin typeface="Calibri" panose="020F0502020204030204"/>
            </a:endParaRPr>
          </a:p>
        </p:txBody>
      </p:sp>
    </p:spTree>
    <p:extLst>
      <p:ext uri="{BB962C8B-B14F-4D97-AF65-F5344CB8AC3E}">
        <p14:creationId xmlns:p14="http://schemas.microsoft.com/office/powerpoint/2010/main" val="125535287"/>
      </p:ext>
    </p:extLst>
  </p:cSld>
  <p:clrMapOvr>
    <a:masterClrMapping/>
  </p:clrMapOvr>
</p:sld>
</file>

<file path=ppt/theme/theme1.xml><?xml version="1.0" encoding="utf-8"?>
<a:theme xmlns:a="http://schemas.openxmlformats.org/drawingml/2006/main" name="Tema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TotalTime>
  <Words>1781</Words>
  <Application>Microsoft Office PowerPoint</Application>
  <PresentationFormat>Presentación en pantalla (4:3)</PresentationFormat>
  <Paragraphs>155</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Wingdings</vt:lpstr>
      <vt:lpstr>Hand Of Sean</vt:lpstr>
      <vt:lpstr>Times New Roman</vt:lpstr>
      <vt:lpstr>Calibri Light</vt:lpstr>
      <vt:lpstr>Arial</vt:lpstr>
      <vt:lpstr>Calibri</vt:lpstr>
      <vt:lpstr>Tema predeterminado</vt:lpstr>
      <vt:lpstr>Office Theme</vt:lpstr>
      <vt:lpstr>PLAN FORMATIVO ANUAL ESCUELA IBEROAMERICANA DE REGULACIÓN ELECTRICA (EIRE)  Andrés Romero  Director de Desarrollo andres.romero@ing.puc.cl Abril de 2021 </vt:lpstr>
      <vt:lpstr>Visión: Seremos la entidad de referencia en la formación de profesionales para fortalecer la regulación eléctrica en Iberoamérica   Misión:  Somos un Centro de Excelencia para la formación, debate, desarrollo y difusión del conocimiento en materia de regulación eléctrica en Iberoamérica, para progresivamente fortalecer la regulación en la región.      </vt:lpstr>
      <vt:lpstr>Antecedentes 2020</vt:lpstr>
      <vt:lpstr>Presentación de PowerPoint</vt:lpstr>
      <vt:lpstr>Presentación de PowerPoint</vt:lpstr>
      <vt:lpstr> Plan Formativo 2021</vt:lpstr>
      <vt:lpstr>Diplomado Proyecto 2021-2022</vt:lpstr>
      <vt:lpstr>Formación Ejecutiva en Regulación de los Mercados Energéticos del Futuro  </vt:lpstr>
      <vt:lpstr>2. Programa de Formación Ejecutiva</vt:lpstr>
      <vt:lpstr> Fundamentos de regulación y de diseño de los mercados eléctricos mayoristas en Iberoamérica </vt:lpstr>
      <vt:lpstr> Desafíos regulatorios de la distribución eléctrica en la transición energética.  </vt:lpstr>
      <vt:lpstr> Desafíos regulatorios de la transmisión eléctrica y operación de los sistemas en la transición energética.  </vt:lpstr>
      <vt:lpstr> Adaptación regulatoria para implementación de las políticas de transición energética, competitividad y empoderamiento del consumidor. </vt:lpstr>
      <vt:lpstr>2. Recursos de Formación</vt:lpstr>
      <vt:lpstr>Metodología Programa Formación Ejecutiva</vt:lpstr>
      <vt:lpstr>Entregables Programa Formación</vt:lpstr>
      <vt:lpstr>Calendario – Programa de Formación</vt:lpstr>
      <vt:lpstr>Presentación de PowerPoint</vt:lpstr>
      <vt:lpstr>PLAN FORMATIVO ANUAL ESCUELA IBEROAMERICANA DE REGULACIÓN ELECTRICA (EIRE)  Andrés Romero  Director de Desarrollo andres.romero@ing.puc.cl Abril de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FORMATIVO ANUAL ESCUELA IBEROAMERICANA DE REGULACIÓN ELECTRICA (EIRE)  Andrés Romero  Director de Desarrollo andres.romero@ing.puc.cl Abril de 2020 </dc:title>
  <dc:creator>Valgesta Energía</dc:creator>
  <cp:lastModifiedBy>Andrés Romero</cp:lastModifiedBy>
  <cp:revision>5</cp:revision>
  <dcterms:created xsi:type="dcterms:W3CDTF">2020-04-20T20:37:17Z</dcterms:created>
  <dcterms:modified xsi:type="dcterms:W3CDTF">2021-04-21T23:00:28Z</dcterms:modified>
</cp:coreProperties>
</file>