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</p:sldMasterIdLst>
  <p:notesMasterIdLst>
    <p:notesMasterId r:id="rId21"/>
  </p:notesMasterIdLst>
  <p:sldIdLst>
    <p:sldId id="261" r:id="rId6"/>
    <p:sldId id="316" r:id="rId7"/>
    <p:sldId id="327" r:id="rId8"/>
    <p:sldId id="347" r:id="rId9"/>
    <p:sldId id="328" r:id="rId10"/>
    <p:sldId id="322" r:id="rId11"/>
    <p:sldId id="329" r:id="rId12"/>
    <p:sldId id="320" r:id="rId13"/>
    <p:sldId id="349" r:id="rId14"/>
    <p:sldId id="345" r:id="rId15"/>
    <p:sldId id="331" r:id="rId16"/>
    <p:sldId id="333" r:id="rId17"/>
    <p:sldId id="332" r:id="rId18"/>
    <p:sldId id="264" r:id="rId19"/>
    <p:sldId id="29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2298" userDrawn="1">
          <p15:clr>
            <a:srgbClr val="A4A3A4"/>
          </p15:clr>
        </p15:guide>
        <p15:guide id="3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F"/>
    <a:srgbClr val="F3C700"/>
    <a:srgbClr val="61911B"/>
    <a:srgbClr val="78B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2" d="100"/>
          <a:sy n="62" d="100"/>
        </p:scale>
        <p:origin x="804" y="56"/>
      </p:cViewPr>
      <p:guideLst>
        <p:guide orient="horz" pos="1661"/>
        <p:guide pos="2298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image" Target="../media/image10.gif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fif"/><Relationship Id="rId1" Type="http://schemas.openxmlformats.org/officeDocument/2006/relationships/image" Target="../media/image20.jfif"/><Relationship Id="rId4" Type="http://schemas.openxmlformats.org/officeDocument/2006/relationships/image" Target="../media/image23.jfif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image" Target="../media/image10.gif"/><Relationship Id="rId6" Type="http://schemas.openxmlformats.org/officeDocument/2006/relationships/image" Target="../media/image15.gif"/><Relationship Id="rId11" Type="http://schemas.openxmlformats.org/officeDocument/2006/relationships/image" Target="../media/image25.jf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image" Target="../media/image10.gif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fif"/><Relationship Id="rId1" Type="http://schemas.openxmlformats.org/officeDocument/2006/relationships/image" Target="../media/image20.jfif"/><Relationship Id="rId4" Type="http://schemas.openxmlformats.org/officeDocument/2006/relationships/image" Target="../media/image23.jfif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image" Target="../media/image10.gif"/><Relationship Id="rId6" Type="http://schemas.openxmlformats.org/officeDocument/2006/relationships/image" Target="../media/image15.gif"/><Relationship Id="rId11" Type="http://schemas.openxmlformats.org/officeDocument/2006/relationships/image" Target="../media/image25.jf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76A32-EB68-4D7F-BB5A-0D1DE8D96AC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73EC9D-1667-4A42-A01E-B3869F53EAFC}">
      <dgm:prSet/>
      <dgm:spPr/>
      <dgm:t>
        <a:bodyPr/>
        <a:lstStyle/>
        <a:p>
          <a:pPr rtl="0"/>
          <a:r>
            <a:rPr lang="es-PE" dirty="0"/>
            <a:t>Comisión Nacional de los Mercados y la Competencia (CNMC) – España </a:t>
          </a:r>
          <a:endParaRPr lang="pt-BR" dirty="0"/>
        </a:p>
      </dgm:t>
    </dgm:pt>
    <dgm:pt modelId="{4104ECA5-2249-4617-82AE-C9D5A4764907}" type="parTrans" cxnId="{2E71D8B4-8A5B-43AD-A10C-5FCFE7174240}">
      <dgm:prSet/>
      <dgm:spPr/>
      <dgm:t>
        <a:bodyPr/>
        <a:lstStyle/>
        <a:p>
          <a:endParaRPr lang="pt-BR"/>
        </a:p>
      </dgm:t>
    </dgm:pt>
    <dgm:pt modelId="{17C492BD-78EC-4259-AE27-4B23877DE1F4}" type="sibTrans" cxnId="{2E71D8B4-8A5B-43AD-A10C-5FCFE7174240}">
      <dgm:prSet/>
      <dgm:spPr/>
      <dgm:t>
        <a:bodyPr/>
        <a:lstStyle/>
        <a:p>
          <a:endParaRPr lang="pt-BR"/>
        </a:p>
      </dgm:t>
    </dgm:pt>
    <dgm:pt modelId="{C25B158A-73FA-4877-84B6-605FF34EE19D}">
      <dgm:prSet/>
      <dgm:spPr/>
      <dgm:t>
        <a:bodyPr/>
        <a:lstStyle/>
        <a:p>
          <a:pPr rtl="0"/>
          <a:r>
            <a:rPr lang="es-PE"/>
            <a:t>Comisión Reguladora de Energía  (CRE) – México </a:t>
          </a:r>
          <a:endParaRPr lang="pt-BR"/>
        </a:p>
      </dgm:t>
    </dgm:pt>
    <dgm:pt modelId="{59AE0155-BC5B-4587-AC2B-47C44B3E460B}" type="parTrans" cxnId="{396FC023-3434-4413-B228-1F16F4D3CBA6}">
      <dgm:prSet/>
      <dgm:spPr/>
      <dgm:t>
        <a:bodyPr/>
        <a:lstStyle/>
        <a:p>
          <a:endParaRPr lang="pt-BR"/>
        </a:p>
      </dgm:t>
    </dgm:pt>
    <dgm:pt modelId="{B8502094-723A-40AD-8892-36A6E7E8C387}" type="sibTrans" cxnId="{396FC023-3434-4413-B228-1F16F4D3CBA6}">
      <dgm:prSet/>
      <dgm:spPr/>
      <dgm:t>
        <a:bodyPr/>
        <a:lstStyle/>
        <a:p>
          <a:endParaRPr lang="pt-BR"/>
        </a:p>
      </dgm:t>
    </dgm:pt>
    <dgm:pt modelId="{046E8580-B58C-45B7-B977-F6A7B7CE959B}">
      <dgm:prSet/>
      <dgm:spPr/>
      <dgm:t>
        <a:bodyPr/>
        <a:lstStyle/>
        <a:p>
          <a:pPr rtl="0"/>
          <a:r>
            <a:rPr lang="es-PE"/>
            <a:t>Organismo Supervisor de Inversión en Energía y Minería (OSINERGMIN) – Perú </a:t>
          </a:r>
          <a:endParaRPr lang="pt-BR"/>
        </a:p>
      </dgm:t>
    </dgm:pt>
    <dgm:pt modelId="{57A65317-D94A-4808-8B2D-D149C0FBF23A}" type="parTrans" cxnId="{A5229EB2-7D3B-48B6-8F6D-500C427ADDF8}">
      <dgm:prSet/>
      <dgm:spPr/>
      <dgm:t>
        <a:bodyPr/>
        <a:lstStyle/>
        <a:p>
          <a:endParaRPr lang="pt-BR"/>
        </a:p>
      </dgm:t>
    </dgm:pt>
    <dgm:pt modelId="{2EC9BE34-EF54-4C7F-8CF2-62185BC7F55F}" type="sibTrans" cxnId="{A5229EB2-7D3B-48B6-8F6D-500C427ADDF8}">
      <dgm:prSet/>
      <dgm:spPr/>
      <dgm:t>
        <a:bodyPr/>
        <a:lstStyle/>
        <a:p>
          <a:endParaRPr lang="pt-BR"/>
        </a:p>
      </dgm:t>
    </dgm:pt>
    <dgm:pt modelId="{18D381E7-484B-4A86-A7B1-953B5AF3D8F9}">
      <dgm:prSet/>
      <dgm:spPr/>
      <dgm:t>
        <a:bodyPr/>
        <a:lstStyle/>
        <a:p>
          <a:pPr rtl="0"/>
          <a:r>
            <a:rPr lang="es-PE"/>
            <a:t>Superintendencia de Electricidad (SIE) – República Dominicana</a:t>
          </a:r>
          <a:endParaRPr lang="pt-BR"/>
        </a:p>
      </dgm:t>
    </dgm:pt>
    <dgm:pt modelId="{F227ABF6-D2AB-4F11-85D3-9AA9F570CB70}" type="parTrans" cxnId="{946B2F6E-EA4E-4B0B-9C9F-CFC9A3EE4271}">
      <dgm:prSet/>
      <dgm:spPr/>
      <dgm:t>
        <a:bodyPr/>
        <a:lstStyle/>
        <a:p>
          <a:endParaRPr lang="pt-BR"/>
        </a:p>
      </dgm:t>
    </dgm:pt>
    <dgm:pt modelId="{D9AE6E52-56D8-49A1-A267-34E02BEC4D0C}" type="sibTrans" cxnId="{946B2F6E-EA4E-4B0B-9C9F-CFC9A3EE4271}">
      <dgm:prSet/>
      <dgm:spPr/>
      <dgm:t>
        <a:bodyPr/>
        <a:lstStyle/>
        <a:p>
          <a:endParaRPr lang="pt-BR"/>
        </a:p>
      </dgm:t>
    </dgm:pt>
    <dgm:pt modelId="{E51C920D-9392-4F79-8041-DF55572D7AF5}">
      <dgm:prSet/>
      <dgm:spPr/>
      <dgm:t>
        <a:bodyPr/>
        <a:lstStyle/>
        <a:p>
          <a:pPr rtl="0"/>
          <a:r>
            <a:rPr lang="es-PE"/>
            <a:t>Autoridad Nacional de los Servicios Públicos (ASEP) – Panamá</a:t>
          </a:r>
          <a:endParaRPr lang="pt-BR"/>
        </a:p>
      </dgm:t>
    </dgm:pt>
    <dgm:pt modelId="{8D56D555-A537-42B4-9CC1-96958FA82025}" type="parTrans" cxnId="{804BC335-B445-4A52-B60F-5DEDCEFEE7DD}">
      <dgm:prSet/>
      <dgm:spPr/>
      <dgm:t>
        <a:bodyPr/>
        <a:lstStyle/>
        <a:p>
          <a:endParaRPr lang="pt-BR"/>
        </a:p>
      </dgm:t>
    </dgm:pt>
    <dgm:pt modelId="{AAEA3E44-7F42-4616-868A-A99F5F8E6467}" type="sibTrans" cxnId="{804BC335-B445-4A52-B60F-5DEDCEFEE7DD}">
      <dgm:prSet/>
      <dgm:spPr/>
      <dgm:t>
        <a:bodyPr/>
        <a:lstStyle/>
        <a:p>
          <a:endParaRPr lang="pt-BR"/>
        </a:p>
      </dgm:t>
    </dgm:pt>
    <dgm:pt modelId="{80AFA4DD-C3BF-4CFF-8A16-8E449A911575}">
      <dgm:prSet/>
      <dgm:spPr/>
      <dgm:t>
        <a:bodyPr/>
        <a:lstStyle/>
        <a:p>
          <a:pPr rtl="0"/>
          <a:r>
            <a:rPr lang="es-PE" dirty="0"/>
            <a:t>Autoridad de Fiscalización y Control Social de Electricidad  (AE) – Bolivia</a:t>
          </a:r>
        </a:p>
        <a:p>
          <a:pPr rtl="0"/>
          <a:r>
            <a:rPr lang="es-PE" dirty="0"/>
            <a:t>Agencia Nacional de Hidrocarburos (ANH) – Bolivia  </a:t>
          </a:r>
          <a:endParaRPr lang="pt-BR" dirty="0"/>
        </a:p>
      </dgm:t>
    </dgm:pt>
    <dgm:pt modelId="{95203C3D-0130-4A3B-8958-331F9FE13F49}" type="parTrans" cxnId="{31CE1ED0-899B-4943-8A50-D27344AAEFAB}">
      <dgm:prSet/>
      <dgm:spPr/>
      <dgm:t>
        <a:bodyPr/>
        <a:lstStyle/>
        <a:p>
          <a:endParaRPr lang="pt-BR"/>
        </a:p>
      </dgm:t>
    </dgm:pt>
    <dgm:pt modelId="{C45349C5-2048-471D-BDBE-2AFD51F73831}" type="sibTrans" cxnId="{31CE1ED0-899B-4943-8A50-D27344AAEFAB}">
      <dgm:prSet/>
      <dgm:spPr/>
      <dgm:t>
        <a:bodyPr/>
        <a:lstStyle/>
        <a:p>
          <a:endParaRPr lang="pt-BR"/>
        </a:p>
      </dgm:t>
    </dgm:pt>
    <dgm:pt modelId="{88A47BF8-E825-4948-A691-59AA42D5E93A}">
      <dgm:prSet/>
      <dgm:spPr/>
      <dgm:t>
        <a:bodyPr/>
        <a:lstStyle/>
        <a:p>
          <a:pPr rtl="0"/>
          <a:r>
            <a:rPr lang="es-PE"/>
            <a:t>Comisión Nacional de Energía (CNE) – Chile  </a:t>
          </a:r>
          <a:endParaRPr lang="pt-BR"/>
        </a:p>
      </dgm:t>
    </dgm:pt>
    <dgm:pt modelId="{8718011D-2F2A-4887-83B6-4854A2578388}" type="parTrans" cxnId="{1EFD89D7-A90E-434B-B775-103345E99612}">
      <dgm:prSet/>
      <dgm:spPr/>
      <dgm:t>
        <a:bodyPr/>
        <a:lstStyle/>
        <a:p>
          <a:endParaRPr lang="pt-BR"/>
        </a:p>
      </dgm:t>
    </dgm:pt>
    <dgm:pt modelId="{9819DA46-3D50-45D4-A5B1-344D761DCE74}" type="sibTrans" cxnId="{1EFD89D7-A90E-434B-B775-103345E99612}">
      <dgm:prSet/>
      <dgm:spPr/>
      <dgm:t>
        <a:bodyPr/>
        <a:lstStyle/>
        <a:p>
          <a:endParaRPr lang="pt-BR"/>
        </a:p>
      </dgm:t>
    </dgm:pt>
    <dgm:pt modelId="{AC779CE5-277E-4A2D-BCA4-54B07E26DA0B}">
      <dgm:prSet/>
      <dgm:spPr/>
      <dgm:t>
        <a:bodyPr/>
        <a:lstStyle/>
        <a:p>
          <a:pPr rtl="0"/>
          <a:r>
            <a:rPr lang="es-PE" dirty="0" err="1"/>
            <a:t>Agência</a:t>
          </a:r>
          <a:r>
            <a:rPr lang="es-PE" dirty="0"/>
            <a:t> Nacional de </a:t>
          </a:r>
          <a:r>
            <a:rPr lang="es-PE" dirty="0" err="1"/>
            <a:t>Energia</a:t>
          </a:r>
          <a:r>
            <a:rPr lang="es-PE" dirty="0"/>
            <a:t> </a:t>
          </a:r>
          <a:r>
            <a:rPr lang="es-PE" dirty="0" err="1"/>
            <a:t>Elétrica</a:t>
          </a:r>
          <a:r>
            <a:rPr lang="es-PE" dirty="0"/>
            <a:t> (ANEEL) – Brasil</a:t>
          </a:r>
        </a:p>
        <a:p>
          <a:pPr rtl="0"/>
          <a:r>
            <a:rPr lang="es-PE" dirty="0" err="1"/>
            <a:t>Agência</a:t>
          </a:r>
          <a:r>
            <a:rPr lang="es-PE" dirty="0"/>
            <a:t> Nacional do Petróleo, </a:t>
          </a:r>
          <a:r>
            <a:rPr lang="es-PE" dirty="0" err="1"/>
            <a:t>Gás</a:t>
          </a:r>
          <a:r>
            <a:rPr lang="es-PE" dirty="0"/>
            <a:t> Natural e </a:t>
          </a:r>
          <a:r>
            <a:rPr lang="es-PE" dirty="0" err="1"/>
            <a:t>Biocombustíveis</a:t>
          </a:r>
          <a:r>
            <a:rPr lang="es-PE" dirty="0"/>
            <a:t> (ANP) – Brasil </a:t>
          </a:r>
          <a:endParaRPr lang="pt-BR" dirty="0"/>
        </a:p>
      </dgm:t>
    </dgm:pt>
    <dgm:pt modelId="{BB7186F5-E1A7-488F-A662-95FF3AAC5532}" type="parTrans" cxnId="{B2B59C66-BB33-4C2D-A0BA-ABEDBACD0C3A}">
      <dgm:prSet/>
      <dgm:spPr/>
      <dgm:t>
        <a:bodyPr/>
        <a:lstStyle/>
        <a:p>
          <a:endParaRPr lang="pt-BR"/>
        </a:p>
      </dgm:t>
    </dgm:pt>
    <dgm:pt modelId="{20C334F5-7EE3-4CB1-8778-ECF4980EEDA0}" type="sibTrans" cxnId="{B2B59C66-BB33-4C2D-A0BA-ABEDBACD0C3A}">
      <dgm:prSet/>
      <dgm:spPr/>
      <dgm:t>
        <a:bodyPr/>
        <a:lstStyle/>
        <a:p>
          <a:endParaRPr lang="pt-BR"/>
        </a:p>
      </dgm:t>
    </dgm:pt>
    <dgm:pt modelId="{0FC91511-DDB0-4138-BD7A-E9C17FBD379F}">
      <dgm:prSet/>
      <dgm:spPr/>
      <dgm:t>
        <a:bodyPr/>
        <a:lstStyle/>
        <a:p>
          <a:pPr rtl="0"/>
          <a:r>
            <a:rPr lang="es-ES_tradnl"/>
            <a:t>Autoridad Reguladora de los Servicios Públicos (ARESEP) – Costa Rica </a:t>
          </a:r>
          <a:endParaRPr lang="pt-BR"/>
        </a:p>
      </dgm:t>
    </dgm:pt>
    <dgm:pt modelId="{95B6E046-9959-41B1-9F53-DA25CFB476DE}" type="parTrans" cxnId="{94516383-F75A-48DE-BAF9-F48C6BCA5789}">
      <dgm:prSet/>
      <dgm:spPr/>
      <dgm:t>
        <a:bodyPr/>
        <a:lstStyle/>
        <a:p>
          <a:endParaRPr lang="pt-BR"/>
        </a:p>
      </dgm:t>
    </dgm:pt>
    <dgm:pt modelId="{F56BFCFF-A555-4ABF-AEDC-89D2F729C768}" type="sibTrans" cxnId="{94516383-F75A-48DE-BAF9-F48C6BCA5789}">
      <dgm:prSet/>
      <dgm:spPr/>
      <dgm:t>
        <a:bodyPr/>
        <a:lstStyle/>
        <a:p>
          <a:endParaRPr lang="pt-BR"/>
        </a:p>
      </dgm:t>
    </dgm:pt>
    <dgm:pt modelId="{8B8C97BB-B7B6-4256-BC97-40476686F836}">
      <dgm:prSet/>
      <dgm:spPr/>
      <dgm:t>
        <a:bodyPr/>
        <a:lstStyle/>
        <a:p>
          <a:pPr rtl="0"/>
          <a:r>
            <a:rPr lang="pt-BR"/>
            <a:t>Entidade Reguladora dos Serviços Energéticos (ERSE) – Portugal </a:t>
          </a:r>
        </a:p>
      </dgm:t>
    </dgm:pt>
    <dgm:pt modelId="{D756B35E-4C0C-41D2-8033-E26951D03D5B}" type="parTrans" cxnId="{061616EA-C2A7-4AA8-A4DA-B503AFADD9E0}">
      <dgm:prSet/>
      <dgm:spPr/>
      <dgm:t>
        <a:bodyPr/>
        <a:lstStyle/>
        <a:p>
          <a:endParaRPr lang="pt-BR"/>
        </a:p>
      </dgm:t>
    </dgm:pt>
    <dgm:pt modelId="{E8A60015-47CF-4D7A-BE28-5447E23A8B89}" type="sibTrans" cxnId="{061616EA-C2A7-4AA8-A4DA-B503AFADD9E0}">
      <dgm:prSet/>
      <dgm:spPr/>
      <dgm:t>
        <a:bodyPr/>
        <a:lstStyle/>
        <a:p>
          <a:endParaRPr lang="pt-BR"/>
        </a:p>
      </dgm:t>
    </dgm:pt>
    <dgm:pt modelId="{7FE8C9A5-8B49-479E-8909-E4899CA53FE9}" type="pres">
      <dgm:prSet presAssocID="{29A76A32-EB68-4D7F-BB5A-0D1DE8D96AC7}" presName="Name0" presStyleCnt="0">
        <dgm:presLayoutVars>
          <dgm:dir/>
          <dgm:resizeHandles val="exact"/>
        </dgm:presLayoutVars>
      </dgm:prSet>
      <dgm:spPr/>
    </dgm:pt>
    <dgm:pt modelId="{2EB4DA70-C51F-4B48-9BFC-09B84694A288}" type="pres">
      <dgm:prSet presAssocID="{7E73EC9D-1667-4A42-A01E-B3869F53EAFC}" presName="composite" presStyleCnt="0"/>
      <dgm:spPr/>
    </dgm:pt>
    <dgm:pt modelId="{560D359F-74F9-4DCC-9330-69911ACD684A}" type="pres">
      <dgm:prSet presAssocID="{7E73EC9D-1667-4A42-A01E-B3869F53EAFC}" presName="rect1" presStyleLbl="trAlignAcc1" presStyleIdx="0" presStyleCnt="10">
        <dgm:presLayoutVars>
          <dgm:bulletEnabled val="1"/>
        </dgm:presLayoutVars>
      </dgm:prSet>
      <dgm:spPr/>
    </dgm:pt>
    <dgm:pt modelId="{A049D8F9-03F1-4921-9489-CB585E517AA4}" type="pres">
      <dgm:prSet presAssocID="{7E73EC9D-1667-4A42-A01E-B3869F53EAFC}" presName="rect2" presStyleLbl="fgImgPlace1" presStyleIdx="0" presStyleCnt="10" custScaleY="444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F9E1C3C-3950-4C39-8CED-7A7CBFFFDF9B}" type="pres">
      <dgm:prSet presAssocID="{17C492BD-78EC-4259-AE27-4B23877DE1F4}" presName="sibTrans" presStyleCnt="0"/>
      <dgm:spPr/>
    </dgm:pt>
    <dgm:pt modelId="{7975CC95-B7EF-4788-B8FA-E8A0F2EA91A3}" type="pres">
      <dgm:prSet presAssocID="{C25B158A-73FA-4877-84B6-605FF34EE19D}" presName="composite" presStyleCnt="0"/>
      <dgm:spPr/>
    </dgm:pt>
    <dgm:pt modelId="{F771FAC0-C299-41EA-B00C-B12D5BADFA07}" type="pres">
      <dgm:prSet presAssocID="{C25B158A-73FA-4877-84B6-605FF34EE19D}" presName="rect1" presStyleLbl="trAlignAcc1" presStyleIdx="1" presStyleCnt="10">
        <dgm:presLayoutVars>
          <dgm:bulletEnabled val="1"/>
        </dgm:presLayoutVars>
      </dgm:prSet>
      <dgm:spPr/>
    </dgm:pt>
    <dgm:pt modelId="{79CD020A-292C-47CE-9F25-BC152FCE922D}" type="pres">
      <dgm:prSet presAssocID="{C25B158A-73FA-4877-84B6-605FF34EE19D}" presName="rect2" presStyleLbl="fgImgPlace1" presStyleIdx="1" presStyleCnt="10" custScaleY="444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34B5F15-803A-42DB-BBA7-A1CA07C3841B}" type="pres">
      <dgm:prSet presAssocID="{B8502094-723A-40AD-8892-36A6E7E8C387}" presName="sibTrans" presStyleCnt="0"/>
      <dgm:spPr/>
    </dgm:pt>
    <dgm:pt modelId="{7D9E9A8B-05D8-4E1F-BBFA-2E07FA90E76A}" type="pres">
      <dgm:prSet presAssocID="{046E8580-B58C-45B7-B977-F6A7B7CE959B}" presName="composite" presStyleCnt="0"/>
      <dgm:spPr/>
    </dgm:pt>
    <dgm:pt modelId="{D3014ED5-2268-4497-AF8B-1AF3C69476F3}" type="pres">
      <dgm:prSet presAssocID="{046E8580-B58C-45B7-B977-F6A7B7CE959B}" presName="rect1" presStyleLbl="trAlignAcc1" presStyleIdx="2" presStyleCnt="10">
        <dgm:presLayoutVars>
          <dgm:bulletEnabled val="1"/>
        </dgm:presLayoutVars>
      </dgm:prSet>
      <dgm:spPr/>
    </dgm:pt>
    <dgm:pt modelId="{54246FE6-AE97-4DA9-8925-1A08BB347087}" type="pres">
      <dgm:prSet presAssocID="{046E8580-B58C-45B7-B977-F6A7B7CE959B}" presName="rect2" presStyleLbl="fgImgPlace1" presStyleIdx="2" presStyleCnt="10" custScaleY="444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B6753C2-095F-4210-9DE8-F510A33E14D2}" type="pres">
      <dgm:prSet presAssocID="{2EC9BE34-EF54-4C7F-8CF2-62185BC7F55F}" presName="sibTrans" presStyleCnt="0"/>
      <dgm:spPr/>
    </dgm:pt>
    <dgm:pt modelId="{436E0486-5E20-485E-93D1-AAAD843296BB}" type="pres">
      <dgm:prSet presAssocID="{18D381E7-484B-4A86-A7B1-953B5AF3D8F9}" presName="composite" presStyleCnt="0"/>
      <dgm:spPr/>
    </dgm:pt>
    <dgm:pt modelId="{CE61EBD8-4261-4473-9B5F-A43C451512EF}" type="pres">
      <dgm:prSet presAssocID="{18D381E7-484B-4A86-A7B1-953B5AF3D8F9}" presName="rect1" presStyleLbl="trAlignAcc1" presStyleIdx="3" presStyleCnt="10">
        <dgm:presLayoutVars>
          <dgm:bulletEnabled val="1"/>
        </dgm:presLayoutVars>
      </dgm:prSet>
      <dgm:spPr/>
    </dgm:pt>
    <dgm:pt modelId="{B797B498-3F8A-4336-8478-DC5AD4D3A6BA}" type="pres">
      <dgm:prSet presAssocID="{18D381E7-484B-4A86-A7B1-953B5AF3D8F9}" presName="rect2" presStyleLbl="fgImgPlace1" presStyleIdx="3" presStyleCnt="10" custScaleY="4440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60A44FA-8270-44BB-A624-EE494822A176}" type="pres">
      <dgm:prSet presAssocID="{D9AE6E52-56D8-49A1-A267-34E02BEC4D0C}" presName="sibTrans" presStyleCnt="0"/>
      <dgm:spPr/>
    </dgm:pt>
    <dgm:pt modelId="{FA08ACB7-DFC2-4790-A4E1-2ADE59076BD0}" type="pres">
      <dgm:prSet presAssocID="{E51C920D-9392-4F79-8041-DF55572D7AF5}" presName="composite" presStyleCnt="0"/>
      <dgm:spPr/>
    </dgm:pt>
    <dgm:pt modelId="{22618142-C0BD-450A-ACBD-E1E20087A0B2}" type="pres">
      <dgm:prSet presAssocID="{E51C920D-9392-4F79-8041-DF55572D7AF5}" presName="rect1" presStyleLbl="trAlignAcc1" presStyleIdx="4" presStyleCnt="10">
        <dgm:presLayoutVars>
          <dgm:bulletEnabled val="1"/>
        </dgm:presLayoutVars>
      </dgm:prSet>
      <dgm:spPr/>
    </dgm:pt>
    <dgm:pt modelId="{57A45D6F-3CE7-4260-A9B1-900B525F75EF}" type="pres">
      <dgm:prSet presAssocID="{E51C920D-9392-4F79-8041-DF55572D7AF5}" presName="rect2" presStyleLbl="fgImgPlace1" presStyleIdx="4" presStyleCnt="10" custScaleY="444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DD88D4B-1A26-451D-9A12-3444CAB49551}" type="pres">
      <dgm:prSet presAssocID="{AAEA3E44-7F42-4616-868A-A99F5F8E6467}" presName="sibTrans" presStyleCnt="0"/>
      <dgm:spPr/>
    </dgm:pt>
    <dgm:pt modelId="{03DF410F-9984-459F-872C-5227A0D24501}" type="pres">
      <dgm:prSet presAssocID="{80AFA4DD-C3BF-4CFF-8A16-8E449A911575}" presName="composite" presStyleCnt="0"/>
      <dgm:spPr/>
    </dgm:pt>
    <dgm:pt modelId="{32FCB432-D196-4B8F-BD6C-7494625339E1}" type="pres">
      <dgm:prSet presAssocID="{80AFA4DD-C3BF-4CFF-8A16-8E449A911575}" presName="rect1" presStyleLbl="trAlignAcc1" presStyleIdx="5" presStyleCnt="10">
        <dgm:presLayoutVars>
          <dgm:bulletEnabled val="1"/>
        </dgm:presLayoutVars>
      </dgm:prSet>
      <dgm:spPr/>
    </dgm:pt>
    <dgm:pt modelId="{8466B90B-CDCB-49FA-B766-7BC6CE89BEC9}" type="pres">
      <dgm:prSet presAssocID="{80AFA4DD-C3BF-4CFF-8A16-8E449A911575}" presName="rect2" presStyleLbl="fgImgPlace1" presStyleIdx="5" presStyleCnt="10" custScaleY="4440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E85219-7EA5-4C19-A6DB-CE82F61A48B6}" type="pres">
      <dgm:prSet presAssocID="{C45349C5-2048-471D-BDBE-2AFD51F73831}" presName="sibTrans" presStyleCnt="0"/>
      <dgm:spPr/>
    </dgm:pt>
    <dgm:pt modelId="{6B9EAA75-B057-4062-804E-07D64C159248}" type="pres">
      <dgm:prSet presAssocID="{88A47BF8-E825-4948-A691-59AA42D5E93A}" presName="composite" presStyleCnt="0"/>
      <dgm:spPr/>
    </dgm:pt>
    <dgm:pt modelId="{C4EF9994-6EA5-4074-908D-F31616F1B657}" type="pres">
      <dgm:prSet presAssocID="{88A47BF8-E825-4948-A691-59AA42D5E93A}" presName="rect1" presStyleLbl="trAlignAcc1" presStyleIdx="6" presStyleCnt="10">
        <dgm:presLayoutVars>
          <dgm:bulletEnabled val="1"/>
        </dgm:presLayoutVars>
      </dgm:prSet>
      <dgm:spPr/>
    </dgm:pt>
    <dgm:pt modelId="{28595F1A-C5DB-4442-905A-E43BA9CE2CB7}" type="pres">
      <dgm:prSet presAssocID="{88A47BF8-E825-4948-A691-59AA42D5E93A}" presName="rect2" presStyleLbl="fgImgPlace1" presStyleIdx="6" presStyleCnt="10" custScaleY="4440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4A851C-C097-471D-87E6-A3D4977FE885}" type="pres">
      <dgm:prSet presAssocID="{9819DA46-3D50-45D4-A5B1-344D761DCE74}" presName="sibTrans" presStyleCnt="0"/>
      <dgm:spPr/>
    </dgm:pt>
    <dgm:pt modelId="{2B176276-F252-48D9-96FB-EFCF52CA810E}" type="pres">
      <dgm:prSet presAssocID="{AC779CE5-277E-4A2D-BCA4-54B07E26DA0B}" presName="composite" presStyleCnt="0"/>
      <dgm:spPr/>
    </dgm:pt>
    <dgm:pt modelId="{9AB69031-6BE5-4250-9B5D-18E4B757F826}" type="pres">
      <dgm:prSet presAssocID="{AC779CE5-277E-4A2D-BCA4-54B07E26DA0B}" presName="rect1" presStyleLbl="trAlignAcc1" presStyleIdx="7" presStyleCnt="10">
        <dgm:presLayoutVars>
          <dgm:bulletEnabled val="1"/>
        </dgm:presLayoutVars>
      </dgm:prSet>
      <dgm:spPr/>
    </dgm:pt>
    <dgm:pt modelId="{7C11F3AC-08E6-4751-BD9D-DD7C190B1F01}" type="pres">
      <dgm:prSet presAssocID="{AC779CE5-277E-4A2D-BCA4-54B07E26DA0B}" presName="rect2" presStyleLbl="fgImgPlace1" presStyleIdx="7" presStyleCnt="10" custScaleY="44402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E0DF71A-4C3F-458F-B016-331F0683830A}" type="pres">
      <dgm:prSet presAssocID="{20C334F5-7EE3-4CB1-8778-ECF4980EEDA0}" presName="sibTrans" presStyleCnt="0"/>
      <dgm:spPr/>
    </dgm:pt>
    <dgm:pt modelId="{2D2908C8-BBCC-425C-A5F8-FDA61E947952}" type="pres">
      <dgm:prSet presAssocID="{0FC91511-DDB0-4138-BD7A-E9C17FBD379F}" presName="composite" presStyleCnt="0"/>
      <dgm:spPr/>
    </dgm:pt>
    <dgm:pt modelId="{830AE470-F5B3-461A-8EBA-352FBF438615}" type="pres">
      <dgm:prSet presAssocID="{0FC91511-DDB0-4138-BD7A-E9C17FBD379F}" presName="rect1" presStyleLbl="trAlignAcc1" presStyleIdx="8" presStyleCnt="10">
        <dgm:presLayoutVars>
          <dgm:bulletEnabled val="1"/>
        </dgm:presLayoutVars>
      </dgm:prSet>
      <dgm:spPr/>
    </dgm:pt>
    <dgm:pt modelId="{C114BE22-7635-4AF8-A73E-467951A48F49}" type="pres">
      <dgm:prSet presAssocID="{0FC91511-DDB0-4138-BD7A-E9C17FBD379F}" presName="rect2" presStyleLbl="fgImgPlace1" presStyleIdx="8" presStyleCnt="10" custScaleY="4440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BA98139-F37B-4DF6-86E3-3B8B29587115}" type="pres">
      <dgm:prSet presAssocID="{F56BFCFF-A555-4ABF-AEDC-89D2F729C768}" presName="sibTrans" presStyleCnt="0"/>
      <dgm:spPr/>
    </dgm:pt>
    <dgm:pt modelId="{D72E509D-579D-45E9-9314-8453CAAFF74F}" type="pres">
      <dgm:prSet presAssocID="{8B8C97BB-B7B6-4256-BC97-40476686F836}" presName="composite" presStyleCnt="0"/>
      <dgm:spPr/>
    </dgm:pt>
    <dgm:pt modelId="{DA58EF52-AF7F-4DA5-939D-BE1291587319}" type="pres">
      <dgm:prSet presAssocID="{8B8C97BB-B7B6-4256-BC97-40476686F836}" presName="rect1" presStyleLbl="trAlignAcc1" presStyleIdx="9" presStyleCnt="10">
        <dgm:presLayoutVars>
          <dgm:bulletEnabled val="1"/>
        </dgm:presLayoutVars>
      </dgm:prSet>
      <dgm:spPr/>
    </dgm:pt>
    <dgm:pt modelId="{E3A62BC4-65DB-4134-86B2-F7490CE9CEF0}" type="pres">
      <dgm:prSet presAssocID="{8B8C97BB-B7B6-4256-BC97-40476686F836}" presName="rect2" presStyleLbl="fgImgPlace1" presStyleIdx="9" presStyleCnt="10" custScaleY="44402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2190C01-4540-489F-A8E4-EDC1CC84CB79}" type="presOf" srcId="{7E73EC9D-1667-4A42-A01E-B3869F53EAFC}" destId="{560D359F-74F9-4DCC-9330-69911ACD684A}" srcOrd="0" destOrd="0" presId="urn:microsoft.com/office/officeart/2008/layout/PictureStrips"/>
    <dgm:cxn modelId="{6E649623-E2DE-4D33-A184-704CA7EA5942}" type="presOf" srcId="{0FC91511-DDB0-4138-BD7A-E9C17FBD379F}" destId="{830AE470-F5B3-461A-8EBA-352FBF438615}" srcOrd="0" destOrd="0" presId="urn:microsoft.com/office/officeart/2008/layout/PictureStrips"/>
    <dgm:cxn modelId="{396FC023-3434-4413-B228-1F16F4D3CBA6}" srcId="{29A76A32-EB68-4D7F-BB5A-0D1DE8D96AC7}" destId="{C25B158A-73FA-4877-84B6-605FF34EE19D}" srcOrd="1" destOrd="0" parTransId="{59AE0155-BC5B-4587-AC2B-47C44B3E460B}" sibTransId="{B8502094-723A-40AD-8892-36A6E7E8C387}"/>
    <dgm:cxn modelId="{804BC335-B445-4A52-B60F-5DEDCEFEE7DD}" srcId="{29A76A32-EB68-4D7F-BB5A-0D1DE8D96AC7}" destId="{E51C920D-9392-4F79-8041-DF55572D7AF5}" srcOrd="4" destOrd="0" parTransId="{8D56D555-A537-42B4-9CC1-96958FA82025}" sibTransId="{AAEA3E44-7F42-4616-868A-A99F5F8E6467}"/>
    <dgm:cxn modelId="{D128D33A-A20E-4354-9F62-3D5ED9FF6E60}" type="presOf" srcId="{C25B158A-73FA-4877-84B6-605FF34EE19D}" destId="{F771FAC0-C299-41EA-B00C-B12D5BADFA07}" srcOrd="0" destOrd="0" presId="urn:microsoft.com/office/officeart/2008/layout/PictureStrips"/>
    <dgm:cxn modelId="{EFD7D73A-5DDE-4EDF-A2F6-9350063A67E2}" type="presOf" srcId="{29A76A32-EB68-4D7F-BB5A-0D1DE8D96AC7}" destId="{7FE8C9A5-8B49-479E-8909-E4899CA53FE9}" srcOrd="0" destOrd="0" presId="urn:microsoft.com/office/officeart/2008/layout/PictureStrips"/>
    <dgm:cxn modelId="{6783353F-34E4-4EFB-8FC3-C5FA19D2F31E}" type="presOf" srcId="{046E8580-B58C-45B7-B977-F6A7B7CE959B}" destId="{D3014ED5-2268-4497-AF8B-1AF3C69476F3}" srcOrd="0" destOrd="0" presId="urn:microsoft.com/office/officeart/2008/layout/PictureStrips"/>
    <dgm:cxn modelId="{7B67B85B-8999-4719-94E9-8D2156ED323F}" type="presOf" srcId="{AC779CE5-277E-4A2D-BCA4-54B07E26DA0B}" destId="{9AB69031-6BE5-4250-9B5D-18E4B757F826}" srcOrd="0" destOrd="0" presId="urn:microsoft.com/office/officeart/2008/layout/PictureStrips"/>
    <dgm:cxn modelId="{F0450B66-B7A7-4FC2-9CA8-C8835282B47A}" type="presOf" srcId="{18D381E7-484B-4A86-A7B1-953B5AF3D8F9}" destId="{CE61EBD8-4261-4473-9B5F-A43C451512EF}" srcOrd="0" destOrd="0" presId="urn:microsoft.com/office/officeart/2008/layout/PictureStrips"/>
    <dgm:cxn modelId="{B2B59C66-BB33-4C2D-A0BA-ABEDBACD0C3A}" srcId="{29A76A32-EB68-4D7F-BB5A-0D1DE8D96AC7}" destId="{AC779CE5-277E-4A2D-BCA4-54B07E26DA0B}" srcOrd="7" destOrd="0" parTransId="{BB7186F5-E1A7-488F-A662-95FF3AAC5532}" sibTransId="{20C334F5-7EE3-4CB1-8778-ECF4980EEDA0}"/>
    <dgm:cxn modelId="{838E0649-6BCD-4DBA-B539-8EFF840AFC49}" type="presOf" srcId="{E51C920D-9392-4F79-8041-DF55572D7AF5}" destId="{22618142-C0BD-450A-ACBD-E1E20087A0B2}" srcOrd="0" destOrd="0" presId="urn:microsoft.com/office/officeart/2008/layout/PictureStrips"/>
    <dgm:cxn modelId="{2E91604A-5DEB-4CAF-A4C9-F97951CA2253}" type="presOf" srcId="{88A47BF8-E825-4948-A691-59AA42D5E93A}" destId="{C4EF9994-6EA5-4074-908D-F31616F1B657}" srcOrd="0" destOrd="0" presId="urn:microsoft.com/office/officeart/2008/layout/PictureStrips"/>
    <dgm:cxn modelId="{946B2F6E-EA4E-4B0B-9C9F-CFC9A3EE4271}" srcId="{29A76A32-EB68-4D7F-BB5A-0D1DE8D96AC7}" destId="{18D381E7-484B-4A86-A7B1-953B5AF3D8F9}" srcOrd="3" destOrd="0" parTransId="{F227ABF6-D2AB-4F11-85D3-9AA9F570CB70}" sibTransId="{D9AE6E52-56D8-49A1-A267-34E02BEC4D0C}"/>
    <dgm:cxn modelId="{43B97373-9602-4004-B916-AD02BC4C8C55}" type="presOf" srcId="{80AFA4DD-C3BF-4CFF-8A16-8E449A911575}" destId="{32FCB432-D196-4B8F-BD6C-7494625339E1}" srcOrd="0" destOrd="0" presId="urn:microsoft.com/office/officeart/2008/layout/PictureStrips"/>
    <dgm:cxn modelId="{94516383-F75A-48DE-BAF9-F48C6BCA5789}" srcId="{29A76A32-EB68-4D7F-BB5A-0D1DE8D96AC7}" destId="{0FC91511-DDB0-4138-BD7A-E9C17FBD379F}" srcOrd="8" destOrd="0" parTransId="{95B6E046-9959-41B1-9F53-DA25CFB476DE}" sibTransId="{F56BFCFF-A555-4ABF-AEDC-89D2F729C768}"/>
    <dgm:cxn modelId="{A5229EB2-7D3B-48B6-8F6D-500C427ADDF8}" srcId="{29A76A32-EB68-4D7F-BB5A-0D1DE8D96AC7}" destId="{046E8580-B58C-45B7-B977-F6A7B7CE959B}" srcOrd="2" destOrd="0" parTransId="{57A65317-D94A-4808-8B2D-D149C0FBF23A}" sibTransId="{2EC9BE34-EF54-4C7F-8CF2-62185BC7F55F}"/>
    <dgm:cxn modelId="{2E71D8B4-8A5B-43AD-A10C-5FCFE7174240}" srcId="{29A76A32-EB68-4D7F-BB5A-0D1DE8D96AC7}" destId="{7E73EC9D-1667-4A42-A01E-B3869F53EAFC}" srcOrd="0" destOrd="0" parTransId="{4104ECA5-2249-4617-82AE-C9D5A4764907}" sibTransId="{17C492BD-78EC-4259-AE27-4B23877DE1F4}"/>
    <dgm:cxn modelId="{31CE1ED0-899B-4943-8A50-D27344AAEFAB}" srcId="{29A76A32-EB68-4D7F-BB5A-0D1DE8D96AC7}" destId="{80AFA4DD-C3BF-4CFF-8A16-8E449A911575}" srcOrd="5" destOrd="0" parTransId="{95203C3D-0130-4A3B-8958-331F9FE13F49}" sibTransId="{C45349C5-2048-471D-BDBE-2AFD51F73831}"/>
    <dgm:cxn modelId="{1EFD89D7-A90E-434B-B775-103345E99612}" srcId="{29A76A32-EB68-4D7F-BB5A-0D1DE8D96AC7}" destId="{88A47BF8-E825-4948-A691-59AA42D5E93A}" srcOrd="6" destOrd="0" parTransId="{8718011D-2F2A-4887-83B6-4854A2578388}" sibTransId="{9819DA46-3D50-45D4-A5B1-344D761DCE74}"/>
    <dgm:cxn modelId="{D9F818DC-F4CC-4F18-84CC-C044FCEF896F}" type="presOf" srcId="{8B8C97BB-B7B6-4256-BC97-40476686F836}" destId="{DA58EF52-AF7F-4DA5-939D-BE1291587319}" srcOrd="0" destOrd="0" presId="urn:microsoft.com/office/officeart/2008/layout/PictureStrips"/>
    <dgm:cxn modelId="{061616EA-C2A7-4AA8-A4DA-B503AFADD9E0}" srcId="{29A76A32-EB68-4D7F-BB5A-0D1DE8D96AC7}" destId="{8B8C97BB-B7B6-4256-BC97-40476686F836}" srcOrd="9" destOrd="0" parTransId="{D756B35E-4C0C-41D2-8033-E26951D03D5B}" sibTransId="{E8A60015-47CF-4D7A-BE28-5447E23A8B89}"/>
    <dgm:cxn modelId="{A9B350C9-5988-45CB-862C-F9229A81B7C7}" type="presParOf" srcId="{7FE8C9A5-8B49-479E-8909-E4899CA53FE9}" destId="{2EB4DA70-C51F-4B48-9BFC-09B84694A288}" srcOrd="0" destOrd="0" presId="urn:microsoft.com/office/officeart/2008/layout/PictureStrips"/>
    <dgm:cxn modelId="{025B0C81-53AD-4D9F-A689-66B16475870B}" type="presParOf" srcId="{2EB4DA70-C51F-4B48-9BFC-09B84694A288}" destId="{560D359F-74F9-4DCC-9330-69911ACD684A}" srcOrd="0" destOrd="0" presId="urn:microsoft.com/office/officeart/2008/layout/PictureStrips"/>
    <dgm:cxn modelId="{D86EC792-DC5E-4389-B599-D504F50E6B59}" type="presParOf" srcId="{2EB4DA70-C51F-4B48-9BFC-09B84694A288}" destId="{A049D8F9-03F1-4921-9489-CB585E517AA4}" srcOrd="1" destOrd="0" presId="urn:microsoft.com/office/officeart/2008/layout/PictureStrips"/>
    <dgm:cxn modelId="{90CB181D-BA80-46BA-B814-9DBFD0A38F8E}" type="presParOf" srcId="{7FE8C9A5-8B49-479E-8909-E4899CA53FE9}" destId="{DF9E1C3C-3950-4C39-8CED-7A7CBFFFDF9B}" srcOrd="1" destOrd="0" presId="urn:microsoft.com/office/officeart/2008/layout/PictureStrips"/>
    <dgm:cxn modelId="{BF4DEBCC-5FBF-4428-BA69-1413BDBA5E69}" type="presParOf" srcId="{7FE8C9A5-8B49-479E-8909-E4899CA53FE9}" destId="{7975CC95-B7EF-4788-B8FA-E8A0F2EA91A3}" srcOrd="2" destOrd="0" presId="urn:microsoft.com/office/officeart/2008/layout/PictureStrips"/>
    <dgm:cxn modelId="{6228DA0F-8BA9-41A9-86A7-00A4F7464370}" type="presParOf" srcId="{7975CC95-B7EF-4788-B8FA-E8A0F2EA91A3}" destId="{F771FAC0-C299-41EA-B00C-B12D5BADFA07}" srcOrd="0" destOrd="0" presId="urn:microsoft.com/office/officeart/2008/layout/PictureStrips"/>
    <dgm:cxn modelId="{80C6B58C-127E-4083-8C7B-DF93D0021AA1}" type="presParOf" srcId="{7975CC95-B7EF-4788-B8FA-E8A0F2EA91A3}" destId="{79CD020A-292C-47CE-9F25-BC152FCE922D}" srcOrd="1" destOrd="0" presId="urn:microsoft.com/office/officeart/2008/layout/PictureStrips"/>
    <dgm:cxn modelId="{D4AE4A6D-DB51-46DD-BD9A-A1F51EF6FBF5}" type="presParOf" srcId="{7FE8C9A5-8B49-479E-8909-E4899CA53FE9}" destId="{534B5F15-803A-42DB-BBA7-A1CA07C3841B}" srcOrd="3" destOrd="0" presId="urn:microsoft.com/office/officeart/2008/layout/PictureStrips"/>
    <dgm:cxn modelId="{55FC1AC7-FF24-44A2-9A4D-CF7029536BDD}" type="presParOf" srcId="{7FE8C9A5-8B49-479E-8909-E4899CA53FE9}" destId="{7D9E9A8B-05D8-4E1F-BBFA-2E07FA90E76A}" srcOrd="4" destOrd="0" presId="urn:microsoft.com/office/officeart/2008/layout/PictureStrips"/>
    <dgm:cxn modelId="{A8BD17C2-0032-48C2-8F1B-D4943D691EAB}" type="presParOf" srcId="{7D9E9A8B-05D8-4E1F-BBFA-2E07FA90E76A}" destId="{D3014ED5-2268-4497-AF8B-1AF3C69476F3}" srcOrd="0" destOrd="0" presId="urn:microsoft.com/office/officeart/2008/layout/PictureStrips"/>
    <dgm:cxn modelId="{62B4BF88-9B6F-4EE4-BC3F-FDB717CB0586}" type="presParOf" srcId="{7D9E9A8B-05D8-4E1F-BBFA-2E07FA90E76A}" destId="{54246FE6-AE97-4DA9-8925-1A08BB347087}" srcOrd="1" destOrd="0" presId="urn:microsoft.com/office/officeart/2008/layout/PictureStrips"/>
    <dgm:cxn modelId="{B49E8AD7-FBFD-4ED0-867D-E72E79A6326F}" type="presParOf" srcId="{7FE8C9A5-8B49-479E-8909-E4899CA53FE9}" destId="{FB6753C2-095F-4210-9DE8-F510A33E14D2}" srcOrd="5" destOrd="0" presId="urn:microsoft.com/office/officeart/2008/layout/PictureStrips"/>
    <dgm:cxn modelId="{93EBDC41-F772-4D63-8ACD-E91DD3D0BB8E}" type="presParOf" srcId="{7FE8C9A5-8B49-479E-8909-E4899CA53FE9}" destId="{436E0486-5E20-485E-93D1-AAAD843296BB}" srcOrd="6" destOrd="0" presId="urn:microsoft.com/office/officeart/2008/layout/PictureStrips"/>
    <dgm:cxn modelId="{37015A94-6BFC-4728-9018-46A149BE1D32}" type="presParOf" srcId="{436E0486-5E20-485E-93D1-AAAD843296BB}" destId="{CE61EBD8-4261-4473-9B5F-A43C451512EF}" srcOrd="0" destOrd="0" presId="urn:microsoft.com/office/officeart/2008/layout/PictureStrips"/>
    <dgm:cxn modelId="{1B18168C-DF31-4CD0-AAA3-85D7F561CFA0}" type="presParOf" srcId="{436E0486-5E20-485E-93D1-AAAD843296BB}" destId="{B797B498-3F8A-4336-8478-DC5AD4D3A6BA}" srcOrd="1" destOrd="0" presId="urn:microsoft.com/office/officeart/2008/layout/PictureStrips"/>
    <dgm:cxn modelId="{91D91D6A-094B-4AFB-92B4-7916C40ACE0D}" type="presParOf" srcId="{7FE8C9A5-8B49-479E-8909-E4899CA53FE9}" destId="{960A44FA-8270-44BB-A624-EE494822A176}" srcOrd="7" destOrd="0" presId="urn:microsoft.com/office/officeart/2008/layout/PictureStrips"/>
    <dgm:cxn modelId="{F3E34F0D-EBD6-4614-8D3E-399DCF4AD3E2}" type="presParOf" srcId="{7FE8C9A5-8B49-479E-8909-E4899CA53FE9}" destId="{FA08ACB7-DFC2-4790-A4E1-2ADE59076BD0}" srcOrd="8" destOrd="0" presId="urn:microsoft.com/office/officeart/2008/layout/PictureStrips"/>
    <dgm:cxn modelId="{6315FC0B-7DEC-4C45-878D-B76DB7AFA0E7}" type="presParOf" srcId="{FA08ACB7-DFC2-4790-A4E1-2ADE59076BD0}" destId="{22618142-C0BD-450A-ACBD-E1E20087A0B2}" srcOrd="0" destOrd="0" presId="urn:microsoft.com/office/officeart/2008/layout/PictureStrips"/>
    <dgm:cxn modelId="{696AF9AC-9369-49CF-828B-90DE7ABD1C4D}" type="presParOf" srcId="{FA08ACB7-DFC2-4790-A4E1-2ADE59076BD0}" destId="{57A45D6F-3CE7-4260-A9B1-900B525F75EF}" srcOrd="1" destOrd="0" presId="urn:microsoft.com/office/officeart/2008/layout/PictureStrips"/>
    <dgm:cxn modelId="{CF5DFB1D-5685-4931-B456-E7033F9266B3}" type="presParOf" srcId="{7FE8C9A5-8B49-479E-8909-E4899CA53FE9}" destId="{BDD88D4B-1A26-451D-9A12-3444CAB49551}" srcOrd="9" destOrd="0" presId="urn:microsoft.com/office/officeart/2008/layout/PictureStrips"/>
    <dgm:cxn modelId="{46A49A18-8F4C-4806-AA88-D474A65471CC}" type="presParOf" srcId="{7FE8C9A5-8B49-479E-8909-E4899CA53FE9}" destId="{03DF410F-9984-459F-872C-5227A0D24501}" srcOrd="10" destOrd="0" presId="urn:microsoft.com/office/officeart/2008/layout/PictureStrips"/>
    <dgm:cxn modelId="{866D6F87-CDF3-4993-ABB7-E72D02EBBB5F}" type="presParOf" srcId="{03DF410F-9984-459F-872C-5227A0D24501}" destId="{32FCB432-D196-4B8F-BD6C-7494625339E1}" srcOrd="0" destOrd="0" presId="urn:microsoft.com/office/officeart/2008/layout/PictureStrips"/>
    <dgm:cxn modelId="{3D78052F-ABAC-4BA9-BF3E-4FE4E6BDAB53}" type="presParOf" srcId="{03DF410F-9984-459F-872C-5227A0D24501}" destId="{8466B90B-CDCB-49FA-B766-7BC6CE89BEC9}" srcOrd="1" destOrd="0" presId="urn:microsoft.com/office/officeart/2008/layout/PictureStrips"/>
    <dgm:cxn modelId="{FE637F28-5B9B-4544-BCF1-8E7956D69189}" type="presParOf" srcId="{7FE8C9A5-8B49-479E-8909-E4899CA53FE9}" destId="{06E85219-7EA5-4C19-A6DB-CE82F61A48B6}" srcOrd="11" destOrd="0" presId="urn:microsoft.com/office/officeart/2008/layout/PictureStrips"/>
    <dgm:cxn modelId="{5CBDE626-AB11-4A3D-A8FE-4EB0DBBBBF6E}" type="presParOf" srcId="{7FE8C9A5-8B49-479E-8909-E4899CA53FE9}" destId="{6B9EAA75-B057-4062-804E-07D64C159248}" srcOrd="12" destOrd="0" presId="urn:microsoft.com/office/officeart/2008/layout/PictureStrips"/>
    <dgm:cxn modelId="{9FF88E46-46F6-4D44-AB33-2127C90F2C1E}" type="presParOf" srcId="{6B9EAA75-B057-4062-804E-07D64C159248}" destId="{C4EF9994-6EA5-4074-908D-F31616F1B657}" srcOrd="0" destOrd="0" presId="urn:microsoft.com/office/officeart/2008/layout/PictureStrips"/>
    <dgm:cxn modelId="{58B1814F-1737-482D-999D-84AAB1AC029A}" type="presParOf" srcId="{6B9EAA75-B057-4062-804E-07D64C159248}" destId="{28595F1A-C5DB-4442-905A-E43BA9CE2CB7}" srcOrd="1" destOrd="0" presId="urn:microsoft.com/office/officeart/2008/layout/PictureStrips"/>
    <dgm:cxn modelId="{69FDB6BB-EC89-4E54-81D9-89B977ACE746}" type="presParOf" srcId="{7FE8C9A5-8B49-479E-8909-E4899CA53FE9}" destId="{964A851C-C097-471D-87E6-A3D4977FE885}" srcOrd="13" destOrd="0" presId="urn:microsoft.com/office/officeart/2008/layout/PictureStrips"/>
    <dgm:cxn modelId="{BEFD0603-3D51-4CBD-964F-882B0FF3E4F7}" type="presParOf" srcId="{7FE8C9A5-8B49-479E-8909-E4899CA53FE9}" destId="{2B176276-F252-48D9-96FB-EFCF52CA810E}" srcOrd="14" destOrd="0" presId="urn:microsoft.com/office/officeart/2008/layout/PictureStrips"/>
    <dgm:cxn modelId="{F698A6C7-D78D-4C18-99AC-65368FA31B8F}" type="presParOf" srcId="{2B176276-F252-48D9-96FB-EFCF52CA810E}" destId="{9AB69031-6BE5-4250-9B5D-18E4B757F826}" srcOrd="0" destOrd="0" presId="urn:microsoft.com/office/officeart/2008/layout/PictureStrips"/>
    <dgm:cxn modelId="{593915DF-D3FF-4108-9796-502965A90387}" type="presParOf" srcId="{2B176276-F252-48D9-96FB-EFCF52CA810E}" destId="{7C11F3AC-08E6-4751-BD9D-DD7C190B1F01}" srcOrd="1" destOrd="0" presId="urn:microsoft.com/office/officeart/2008/layout/PictureStrips"/>
    <dgm:cxn modelId="{97190F8D-AB13-4F70-8D09-E15C478A10E9}" type="presParOf" srcId="{7FE8C9A5-8B49-479E-8909-E4899CA53FE9}" destId="{3E0DF71A-4C3F-458F-B016-331F0683830A}" srcOrd="15" destOrd="0" presId="urn:microsoft.com/office/officeart/2008/layout/PictureStrips"/>
    <dgm:cxn modelId="{2351F401-8F64-44EE-8C90-731CB732487B}" type="presParOf" srcId="{7FE8C9A5-8B49-479E-8909-E4899CA53FE9}" destId="{2D2908C8-BBCC-425C-A5F8-FDA61E947952}" srcOrd="16" destOrd="0" presId="urn:microsoft.com/office/officeart/2008/layout/PictureStrips"/>
    <dgm:cxn modelId="{9AFBCADB-4576-460E-B13E-3508FB9C1FED}" type="presParOf" srcId="{2D2908C8-BBCC-425C-A5F8-FDA61E947952}" destId="{830AE470-F5B3-461A-8EBA-352FBF438615}" srcOrd="0" destOrd="0" presId="urn:microsoft.com/office/officeart/2008/layout/PictureStrips"/>
    <dgm:cxn modelId="{C4EC3B65-C39E-41DD-AA9C-FFC9C25A3F8A}" type="presParOf" srcId="{2D2908C8-BBCC-425C-A5F8-FDA61E947952}" destId="{C114BE22-7635-4AF8-A73E-467951A48F49}" srcOrd="1" destOrd="0" presId="urn:microsoft.com/office/officeart/2008/layout/PictureStrips"/>
    <dgm:cxn modelId="{2F8367DB-A412-4A96-8F07-806001B2B80B}" type="presParOf" srcId="{7FE8C9A5-8B49-479E-8909-E4899CA53FE9}" destId="{EBA98139-F37B-4DF6-86E3-3B8B29587115}" srcOrd="17" destOrd="0" presId="urn:microsoft.com/office/officeart/2008/layout/PictureStrips"/>
    <dgm:cxn modelId="{E3E19510-8036-455B-8DD5-D1D128014A12}" type="presParOf" srcId="{7FE8C9A5-8B49-479E-8909-E4899CA53FE9}" destId="{D72E509D-579D-45E9-9314-8453CAAFF74F}" srcOrd="18" destOrd="0" presId="urn:microsoft.com/office/officeart/2008/layout/PictureStrips"/>
    <dgm:cxn modelId="{1A3550D8-2FF8-4A3F-8851-85816983975B}" type="presParOf" srcId="{D72E509D-579D-45E9-9314-8453CAAFF74F}" destId="{DA58EF52-AF7F-4DA5-939D-BE1291587319}" srcOrd="0" destOrd="0" presId="urn:microsoft.com/office/officeart/2008/layout/PictureStrips"/>
    <dgm:cxn modelId="{79573F65-835D-4362-930F-5D862F5A74CD}" type="presParOf" srcId="{D72E509D-579D-45E9-9314-8453CAAFF74F}" destId="{E3A62BC4-65DB-4134-86B2-F7490CE9CEF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026EC-34BB-456C-898B-2AD112D77003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75A5BD7C-07DC-40C6-A12A-1355E9FAB752}">
      <dgm:prSet phldrT="[Texto]"/>
      <dgm:spPr/>
      <dgm:t>
        <a:bodyPr/>
        <a:lstStyle/>
        <a:p>
          <a:r>
            <a:rPr lang="es-DO" b="1" noProof="0" dirty="0"/>
            <a:t>ANALISIS DE LOS </a:t>
          </a:r>
        </a:p>
        <a:p>
          <a:r>
            <a:rPr lang="es-DO" b="1" noProof="0" dirty="0"/>
            <a:t>MERCADOS DE</a:t>
          </a:r>
        </a:p>
        <a:p>
          <a:r>
            <a:rPr lang="es-DO" b="1" noProof="0" dirty="0"/>
            <a:t> BIOCOMBUSTIBLES </a:t>
          </a:r>
        </a:p>
        <a:p>
          <a:endParaRPr lang="es-DO" b="1" noProof="0" dirty="0"/>
        </a:p>
        <a:p>
          <a:br>
            <a:rPr lang="es-DO" b="1" noProof="0" dirty="0"/>
          </a:br>
          <a:r>
            <a:rPr lang="es-DO" b="1" noProof="0" dirty="0"/>
            <a:t>(2020)</a:t>
          </a:r>
          <a:endParaRPr lang="es-DO" noProof="0" dirty="0"/>
        </a:p>
      </dgm:t>
    </dgm:pt>
    <dgm:pt modelId="{C748F2FA-166A-48B4-A06E-6B5F14471B73}" type="parTrans" cxnId="{FE4D41EF-0DE8-4A12-A926-420813327E7C}">
      <dgm:prSet/>
      <dgm:spPr/>
      <dgm:t>
        <a:bodyPr/>
        <a:lstStyle/>
        <a:p>
          <a:endParaRPr lang="es-DO" noProof="0" dirty="0"/>
        </a:p>
      </dgm:t>
    </dgm:pt>
    <dgm:pt modelId="{628110C8-74EE-4302-9108-E1C5658B31E8}" type="sibTrans" cxnId="{FE4D41EF-0DE8-4A12-A926-420813327E7C}">
      <dgm:prSet/>
      <dgm:spPr/>
      <dgm:t>
        <a:bodyPr/>
        <a:lstStyle/>
        <a:p>
          <a:endParaRPr lang="es-DO" noProof="0" dirty="0"/>
        </a:p>
      </dgm:t>
    </dgm:pt>
    <dgm:pt modelId="{06BA686F-FA47-4990-A531-285142AD6E91}">
      <dgm:prSet/>
      <dgm:spPr/>
      <dgm:t>
        <a:bodyPr/>
        <a:lstStyle/>
        <a:p>
          <a:r>
            <a:rPr lang="es-DO" b="1" noProof="0" dirty="0"/>
            <a:t>EL MARCO </a:t>
          </a:r>
        </a:p>
        <a:p>
          <a:r>
            <a:rPr lang="es-DO" b="1" noProof="0" dirty="0"/>
            <a:t>REGULATORIO DE LOS</a:t>
          </a:r>
        </a:p>
        <a:p>
          <a:r>
            <a:rPr lang="es-DO" b="1" noProof="0" dirty="0"/>
            <a:t> BIOCOMBUSTIBLES </a:t>
          </a:r>
        </a:p>
        <a:p>
          <a:endParaRPr lang="es-DO" b="1" noProof="0" dirty="0"/>
        </a:p>
        <a:p>
          <a:br>
            <a:rPr lang="es-DO" b="1" noProof="0" dirty="0"/>
          </a:br>
          <a:r>
            <a:rPr lang="es-DO" b="1" noProof="0" dirty="0"/>
            <a:t>(2019)</a:t>
          </a:r>
          <a:endParaRPr lang="es-DO" noProof="0" dirty="0"/>
        </a:p>
      </dgm:t>
    </dgm:pt>
    <dgm:pt modelId="{0B5FCAC0-A0A6-4C8F-9EDE-CE4957A89A3B}" type="parTrans" cxnId="{F193A245-9C91-4788-94CB-A876EF81A7DD}">
      <dgm:prSet/>
      <dgm:spPr/>
      <dgm:t>
        <a:bodyPr/>
        <a:lstStyle/>
        <a:p>
          <a:endParaRPr lang="es-DO" noProof="0" dirty="0"/>
        </a:p>
      </dgm:t>
    </dgm:pt>
    <dgm:pt modelId="{7C19C8D6-EFF9-4621-9FB7-E9019341DBC1}" type="sibTrans" cxnId="{F193A245-9C91-4788-94CB-A876EF81A7DD}">
      <dgm:prSet/>
      <dgm:spPr/>
      <dgm:t>
        <a:bodyPr/>
        <a:lstStyle/>
        <a:p>
          <a:endParaRPr lang="es-DO" noProof="0" dirty="0"/>
        </a:p>
      </dgm:t>
    </dgm:pt>
    <dgm:pt modelId="{992FCA67-8D4C-4404-B611-568FC7065FA6}">
      <dgm:prSet phldrT="[Texto]"/>
      <dgm:spPr/>
      <dgm:t>
        <a:bodyPr/>
        <a:lstStyle/>
        <a:p>
          <a:r>
            <a:rPr lang="es-DO" b="1" noProof="0" dirty="0"/>
            <a:t>BENCHMARKING </a:t>
          </a:r>
        </a:p>
        <a:p>
          <a:r>
            <a:rPr lang="es-DO" b="1" noProof="0" dirty="0"/>
            <a:t>ESTADÍSTICO DE  LOS</a:t>
          </a:r>
        </a:p>
        <a:p>
          <a:r>
            <a:rPr lang="es-DO" b="1" noProof="0" dirty="0"/>
            <a:t> BIOCOMBUSTIBLES</a:t>
          </a:r>
        </a:p>
        <a:p>
          <a:endParaRPr lang="es-DO" b="1" noProof="0" dirty="0"/>
        </a:p>
        <a:p>
          <a:endParaRPr lang="es-DO" b="1" noProof="0" dirty="0"/>
        </a:p>
        <a:p>
          <a:r>
            <a:rPr lang="es-DO" b="1" noProof="0" dirty="0"/>
            <a:t> (2019)</a:t>
          </a:r>
          <a:endParaRPr lang="es-DO" noProof="0" dirty="0"/>
        </a:p>
      </dgm:t>
    </dgm:pt>
    <dgm:pt modelId="{FFD9A6A7-AA66-4675-ADE2-5BF8D159FBDD}" type="sibTrans" cxnId="{0FE6FDD1-B49D-494A-AD0A-6248BCC345F9}">
      <dgm:prSet/>
      <dgm:spPr/>
      <dgm:t>
        <a:bodyPr/>
        <a:lstStyle/>
        <a:p>
          <a:endParaRPr lang="es-DO" noProof="0" dirty="0"/>
        </a:p>
      </dgm:t>
    </dgm:pt>
    <dgm:pt modelId="{790BE8EA-55AC-4AC4-9F2A-667CC11C5A14}" type="parTrans" cxnId="{0FE6FDD1-B49D-494A-AD0A-6248BCC345F9}">
      <dgm:prSet/>
      <dgm:spPr/>
      <dgm:t>
        <a:bodyPr/>
        <a:lstStyle/>
        <a:p>
          <a:endParaRPr lang="es-DO" noProof="0" dirty="0"/>
        </a:p>
      </dgm:t>
    </dgm:pt>
    <dgm:pt modelId="{345C4D8C-29CF-4019-9852-7A83649113EB}">
      <dgm:prSet phldrT="[Texto]"/>
      <dgm:spPr/>
      <dgm:t>
        <a:bodyPr/>
        <a:lstStyle/>
        <a:p>
          <a:r>
            <a:rPr lang="es-DO" b="1" noProof="0" dirty="0"/>
            <a:t>ACTUALIZACIÓN DEL BENCHMARKING ESTADISTICO DE LOS BIOCOMBUSTIBLES EN IBEROAMÉRICA</a:t>
          </a:r>
        </a:p>
        <a:p>
          <a:r>
            <a:rPr lang="es-DO" b="1" noProof="0" dirty="0"/>
            <a:t>  </a:t>
          </a:r>
        </a:p>
        <a:p>
          <a:r>
            <a:rPr lang="es-DO" b="1" noProof="0" dirty="0"/>
            <a:t>(2021)</a:t>
          </a:r>
          <a:endParaRPr lang="es-DO" noProof="0" dirty="0"/>
        </a:p>
      </dgm:t>
    </dgm:pt>
    <dgm:pt modelId="{F5F9D182-C27D-4327-B7E0-002408130FAE}" type="parTrans" cxnId="{CE51FA99-6838-4A85-ABBA-E562422CB15E}">
      <dgm:prSet/>
      <dgm:spPr/>
      <dgm:t>
        <a:bodyPr/>
        <a:lstStyle/>
        <a:p>
          <a:endParaRPr lang="pt-BR"/>
        </a:p>
      </dgm:t>
    </dgm:pt>
    <dgm:pt modelId="{4B672316-316B-4571-A031-F63362B6E0F3}" type="sibTrans" cxnId="{CE51FA99-6838-4A85-ABBA-E562422CB15E}">
      <dgm:prSet/>
      <dgm:spPr/>
      <dgm:t>
        <a:bodyPr/>
        <a:lstStyle/>
        <a:p>
          <a:endParaRPr lang="pt-BR"/>
        </a:p>
      </dgm:t>
    </dgm:pt>
    <dgm:pt modelId="{464CFFC3-29A6-4E06-830F-BD3AD58D3118}" type="pres">
      <dgm:prSet presAssocID="{C49026EC-34BB-456C-898B-2AD112D77003}" presName="Name0" presStyleCnt="0">
        <dgm:presLayoutVars>
          <dgm:dir/>
          <dgm:resizeHandles val="exact"/>
        </dgm:presLayoutVars>
      </dgm:prSet>
      <dgm:spPr/>
    </dgm:pt>
    <dgm:pt modelId="{7C5F82B7-EC43-4FF3-AF95-12E55F2A21A5}" type="pres">
      <dgm:prSet presAssocID="{C49026EC-34BB-456C-898B-2AD112D77003}" presName="fgShape" presStyleLbl="fgShp" presStyleIdx="0" presStyleCnt="1" custFlipVert="1" custFlipHor="1" custScaleX="627" custScaleY="7500" custLinFactNeighborX="137" custLinFactNeighborY="75362"/>
      <dgm:spPr/>
    </dgm:pt>
    <dgm:pt modelId="{5BDCC999-8B05-4085-8E2F-BD4BA27C43C0}" type="pres">
      <dgm:prSet presAssocID="{C49026EC-34BB-456C-898B-2AD112D77003}" presName="linComp" presStyleCnt="0"/>
      <dgm:spPr/>
    </dgm:pt>
    <dgm:pt modelId="{357F3C69-1B1A-4F22-BC7C-FAE6C1F998F7}" type="pres">
      <dgm:prSet presAssocID="{992FCA67-8D4C-4404-B611-568FC7065FA6}" presName="compNode" presStyleCnt="0"/>
      <dgm:spPr/>
    </dgm:pt>
    <dgm:pt modelId="{566B77E0-B9DA-4A46-B211-0B355D42FDD8}" type="pres">
      <dgm:prSet presAssocID="{992FCA67-8D4C-4404-B611-568FC7065FA6}" presName="bkgdShape" presStyleLbl="node1" presStyleIdx="0" presStyleCnt="4"/>
      <dgm:spPr/>
    </dgm:pt>
    <dgm:pt modelId="{5C7C2183-9BB1-4BC6-B7E2-1242DDC338F5}" type="pres">
      <dgm:prSet presAssocID="{992FCA67-8D4C-4404-B611-568FC7065FA6}" presName="nodeTx" presStyleLbl="node1" presStyleIdx="0" presStyleCnt="4">
        <dgm:presLayoutVars>
          <dgm:bulletEnabled val="1"/>
        </dgm:presLayoutVars>
      </dgm:prSet>
      <dgm:spPr/>
    </dgm:pt>
    <dgm:pt modelId="{8012C641-DCD6-4DE9-B473-810BFC07082B}" type="pres">
      <dgm:prSet presAssocID="{992FCA67-8D4C-4404-B611-568FC7065FA6}" presName="invisiNode" presStyleLbl="node1" presStyleIdx="0" presStyleCnt="4"/>
      <dgm:spPr/>
    </dgm:pt>
    <dgm:pt modelId="{EC014779-36D4-4837-B598-9F71BCEF7901}" type="pres">
      <dgm:prSet presAssocID="{992FCA67-8D4C-4404-B611-568FC7065FA6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8EEE35A-971F-4EC4-963B-BDB028B763BB}" type="pres">
      <dgm:prSet presAssocID="{FFD9A6A7-AA66-4675-ADE2-5BF8D159FBDD}" presName="sibTrans" presStyleLbl="sibTrans2D1" presStyleIdx="0" presStyleCnt="0"/>
      <dgm:spPr/>
    </dgm:pt>
    <dgm:pt modelId="{176A079E-B044-40BA-BA45-ED855E7D6CD0}" type="pres">
      <dgm:prSet presAssocID="{06BA686F-FA47-4990-A531-285142AD6E91}" presName="compNode" presStyleCnt="0"/>
      <dgm:spPr/>
    </dgm:pt>
    <dgm:pt modelId="{992D20D3-504B-44AA-AE62-4D7B7084B527}" type="pres">
      <dgm:prSet presAssocID="{06BA686F-FA47-4990-A531-285142AD6E91}" presName="bkgdShape" presStyleLbl="node1" presStyleIdx="1" presStyleCnt="4"/>
      <dgm:spPr/>
    </dgm:pt>
    <dgm:pt modelId="{57005093-5E9D-4C50-B495-FF739492464D}" type="pres">
      <dgm:prSet presAssocID="{06BA686F-FA47-4990-A531-285142AD6E91}" presName="nodeTx" presStyleLbl="node1" presStyleIdx="1" presStyleCnt="4">
        <dgm:presLayoutVars>
          <dgm:bulletEnabled val="1"/>
        </dgm:presLayoutVars>
      </dgm:prSet>
      <dgm:spPr/>
    </dgm:pt>
    <dgm:pt modelId="{135763B7-4683-4942-9FBF-0E15A5B81592}" type="pres">
      <dgm:prSet presAssocID="{06BA686F-FA47-4990-A531-285142AD6E91}" presName="invisiNode" presStyleLbl="node1" presStyleIdx="1" presStyleCnt="4"/>
      <dgm:spPr/>
    </dgm:pt>
    <dgm:pt modelId="{B1D2FB89-FC05-4A68-AB05-FB48C4301CDC}" type="pres">
      <dgm:prSet presAssocID="{06BA686F-FA47-4990-A531-285142AD6E91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1D27F6B-3514-4928-B693-92BC954BC8D3}" type="pres">
      <dgm:prSet presAssocID="{7C19C8D6-EFF9-4621-9FB7-E9019341DBC1}" presName="sibTrans" presStyleLbl="sibTrans2D1" presStyleIdx="0" presStyleCnt="0"/>
      <dgm:spPr/>
    </dgm:pt>
    <dgm:pt modelId="{DCB9F6DC-06AF-49BC-A5A3-DD6D88E6AD97}" type="pres">
      <dgm:prSet presAssocID="{75A5BD7C-07DC-40C6-A12A-1355E9FAB752}" presName="compNode" presStyleCnt="0"/>
      <dgm:spPr/>
    </dgm:pt>
    <dgm:pt modelId="{B64B4064-8F15-41E8-8E15-59561733259D}" type="pres">
      <dgm:prSet presAssocID="{75A5BD7C-07DC-40C6-A12A-1355E9FAB752}" presName="bkgdShape" presStyleLbl="node1" presStyleIdx="2" presStyleCnt="4"/>
      <dgm:spPr/>
    </dgm:pt>
    <dgm:pt modelId="{1BEB515E-B68D-4133-A548-089A84B9C227}" type="pres">
      <dgm:prSet presAssocID="{75A5BD7C-07DC-40C6-A12A-1355E9FAB752}" presName="nodeTx" presStyleLbl="node1" presStyleIdx="2" presStyleCnt="4">
        <dgm:presLayoutVars>
          <dgm:bulletEnabled val="1"/>
        </dgm:presLayoutVars>
      </dgm:prSet>
      <dgm:spPr/>
    </dgm:pt>
    <dgm:pt modelId="{A4155687-6785-4F5A-8160-E73F7B0AD293}" type="pres">
      <dgm:prSet presAssocID="{75A5BD7C-07DC-40C6-A12A-1355E9FAB752}" presName="invisiNode" presStyleLbl="node1" presStyleIdx="2" presStyleCnt="4"/>
      <dgm:spPr/>
    </dgm:pt>
    <dgm:pt modelId="{F9839687-4F46-4612-AEA8-F534783F87A5}" type="pres">
      <dgm:prSet presAssocID="{75A5BD7C-07DC-40C6-A12A-1355E9FAB75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E56A6379-2EA5-44A6-9A10-D1DEF19F957C}" type="pres">
      <dgm:prSet presAssocID="{628110C8-74EE-4302-9108-E1C5658B31E8}" presName="sibTrans" presStyleLbl="sibTrans2D1" presStyleIdx="0" presStyleCnt="0"/>
      <dgm:spPr/>
    </dgm:pt>
    <dgm:pt modelId="{99E2F58A-CDC6-4845-A202-A42168CB92FF}" type="pres">
      <dgm:prSet presAssocID="{345C4D8C-29CF-4019-9852-7A83649113EB}" presName="compNode" presStyleCnt="0"/>
      <dgm:spPr/>
    </dgm:pt>
    <dgm:pt modelId="{3937FC68-DCE5-4B08-8578-FA664A213048}" type="pres">
      <dgm:prSet presAssocID="{345C4D8C-29CF-4019-9852-7A83649113EB}" presName="bkgdShape" presStyleLbl="node1" presStyleIdx="3" presStyleCnt="4"/>
      <dgm:spPr/>
    </dgm:pt>
    <dgm:pt modelId="{6011FB90-1EDE-40FB-B10D-AA903D3BE563}" type="pres">
      <dgm:prSet presAssocID="{345C4D8C-29CF-4019-9852-7A83649113EB}" presName="nodeTx" presStyleLbl="node1" presStyleIdx="3" presStyleCnt="4">
        <dgm:presLayoutVars>
          <dgm:bulletEnabled val="1"/>
        </dgm:presLayoutVars>
      </dgm:prSet>
      <dgm:spPr/>
    </dgm:pt>
    <dgm:pt modelId="{35D1FD65-9E88-407C-86F7-DAA902879870}" type="pres">
      <dgm:prSet presAssocID="{345C4D8C-29CF-4019-9852-7A83649113EB}" presName="invisiNode" presStyleLbl="node1" presStyleIdx="3" presStyleCnt="4"/>
      <dgm:spPr/>
    </dgm:pt>
    <dgm:pt modelId="{8D5631C3-6BDA-448C-BE5C-79B66AA33019}" type="pres">
      <dgm:prSet presAssocID="{345C4D8C-29CF-4019-9852-7A83649113EB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D2F9E01-5A90-4DC7-AA97-F9F6EEABE0FB}" type="presOf" srcId="{06BA686F-FA47-4990-A531-285142AD6E91}" destId="{992D20D3-504B-44AA-AE62-4D7B7084B527}" srcOrd="0" destOrd="0" presId="urn:microsoft.com/office/officeart/2005/8/layout/hList7"/>
    <dgm:cxn modelId="{1F4A781F-CD9E-4D6E-A794-28AA8828FF82}" type="presOf" srcId="{345C4D8C-29CF-4019-9852-7A83649113EB}" destId="{3937FC68-DCE5-4B08-8578-FA664A213048}" srcOrd="0" destOrd="0" presId="urn:microsoft.com/office/officeart/2005/8/layout/hList7"/>
    <dgm:cxn modelId="{DC5E3121-3A33-4077-875F-800ED388FF16}" type="presOf" srcId="{628110C8-74EE-4302-9108-E1C5658B31E8}" destId="{E56A6379-2EA5-44A6-9A10-D1DEF19F957C}" srcOrd="0" destOrd="0" presId="urn:microsoft.com/office/officeart/2005/8/layout/hList7"/>
    <dgm:cxn modelId="{045BBD22-3114-40C8-9C26-394DB4C5A434}" type="presOf" srcId="{75A5BD7C-07DC-40C6-A12A-1355E9FAB752}" destId="{1BEB515E-B68D-4133-A548-089A84B9C227}" srcOrd="1" destOrd="0" presId="urn:microsoft.com/office/officeart/2005/8/layout/hList7"/>
    <dgm:cxn modelId="{A6782C38-801C-4346-ADDA-3C9E620A8712}" type="presOf" srcId="{345C4D8C-29CF-4019-9852-7A83649113EB}" destId="{6011FB90-1EDE-40FB-B10D-AA903D3BE563}" srcOrd="1" destOrd="0" presId="urn:microsoft.com/office/officeart/2005/8/layout/hList7"/>
    <dgm:cxn modelId="{F193A245-9C91-4788-94CB-A876EF81A7DD}" srcId="{C49026EC-34BB-456C-898B-2AD112D77003}" destId="{06BA686F-FA47-4990-A531-285142AD6E91}" srcOrd="1" destOrd="0" parTransId="{0B5FCAC0-A0A6-4C8F-9EDE-CE4957A89A3B}" sibTransId="{7C19C8D6-EFF9-4621-9FB7-E9019341DBC1}"/>
    <dgm:cxn modelId="{75D89757-49E4-474B-B6EE-0352B332EA13}" type="presOf" srcId="{7C19C8D6-EFF9-4621-9FB7-E9019341DBC1}" destId="{C1D27F6B-3514-4928-B693-92BC954BC8D3}" srcOrd="0" destOrd="0" presId="urn:microsoft.com/office/officeart/2005/8/layout/hList7"/>
    <dgm:cxn modelId="{B38A038C-9755-4AA9-965A-4C0F1DBCFBFC}" type="presOf" srcId="{992FCA67-8D4C-4404-B611-568FC7065FA6}" destId="{5C7C2183-9BB1-4BC6-B7E2-1242DDC338F5}" srcOrd="1" destOrd="0" presId="urn:microsoft.com/office/officeart/2005/8/layout/hList7"/>
    <dgm:cxn modelId="{B29DBB92-A7AD-41D8-ADBC-B2FE9BA84381}" type="presOf" srcId="{C49026EC-34BB-456C-898B-2AD112D77003}" destId="{464CFFC3-29A6-4E06-830F-BD3AD58D3118}" srcOrd="0" destOrd="0" presId="urn:microsoft.com/office/officeart/2005/8/layout/hList7"/>
    <dgm:cxn modelId="{27DC6F97-0C5B-4F3B-B3CA-BC464A8A3238}" type="presOf" srcId="{75A5BD7C-07DC-40C6-A12A-1355E9FAB752}" destId="{B64B4064-8F15-41E8-8E15-59561733259D}" srcOrd="0" destOrd="0" presId="urn:microsoft.com/office/officeart/2005/8/layout/hList7"/>
    <dgm:cxn modelId="{CE51FA99-6838-4A85-ABBA-E562422CB15E}" srcId="{C49026EC-34BB-456C-898B-2AD112D77003}" destId="{345C4D8C-29CF-4019-9852-7A83649113EB}" srcOrd="3" destOrd="0" parTransId="{F5F9D182-C27D-4327-B7E0-002408130FAE}" sibTransId="{4B672316-316B-4571-A031-F63362B6E0F3}"/>
    <dgm:cxn modelId="{CF9A5AB1-4875-414C-9B7A-D49B0BF8EB83}" type="presOf" srcId="{FFD9A6A7-AA66-4675-ADE2-5BF8D159FBDD}" destId="{B8EEE35A-971F-4EC4-963B-BDB028B763BB}" srcOrd="0" destOrd="0" presId="urn:microsoft.com/office/officeart/2005/8/layout/hList7"/>
    <dgm:cxn modelId="{2FD6CDBD-A9DE-4B68-B76A-DBC4C92682CC}" type="presOf" srcId="{06BA686F-FA47-4990-A531-285142AD6E91}" destId="{57005093-5E9D-4C50-B495-FF739492464D}" srcOrd="1" destOrd="0" presId="urn:microsoft.com/office/officeart/2005/8/layout/hList7"/>
    <dgm:cxn modelId="{0C59B9C2-2D2C-488A-8697-250B4445E1A3}" type="presOf" srcId="{992FCA67-8D4C-4404-B611-568FC7065FA6}" destId="{566B77E0-B9DA-4A46-B211-0B355D42FDD8}" srcOrd="0" destOrd="0" presId="urn:microsoft.com/office/officeart/2005/8/layout/hList7"/>
    <dgm:cxn modelId="{0FE6FDD1-B49D-494A-AD0A-6248BCC345F9}" srcId="{C49026EC-34BB-456C-898B-2AD112D77003}" destId="{992FCA67-8D4C-4404-B611-568FC7065FA6}" srcOrd="0" destOrd="0" parTransId="{790BE8EA-55AC-4AC4-9F2A-667CC11C5A14}" sibTransId="{FFD9A6A7-AA66-4675-ADE2-5BF8D159FBDD}"/>
    <dgm:cxn modelId="{FE4D41EF-0DE8-4A12-A926-420813327E7C}" srcId="{C49026EC-34BB-456C-898B-2AD112D77003}" destId="{75A5BD7C-07DC-40C6-A12A-1355E9FAB752}" srcOrd="2" destOrd="0" parTransId="{C748F2FA-166A-48B4-A06E-6B5F14471B73}" sibTransId="{628110C8-74EE-4302-9108-E1C5658B31E8}"/>
    <dgm:cxn modelId="{BF6B154F-BF74-4A1D-A254-15942B4EE562}" type="presParOf" srcId="{464CFFC3-29A6-4E06-830F-BD3AD58D3118}" destId="{7C5F82B7-EC43-4FF3-AF95-12E55F2A21A5}" srcOrd="0" destOrd="0" presId="urn:microsoft.com/office/officeart/2005/8/layout/hList7"/>
    <dgm:cxn modelId="{188679D2-2E96-4AFF-B851-0344115A06FE}" type="presParOf" srcId="{464CFFC3-29A6-4E06-830F-BD3AD58D3118}" destId="{5BDCC999-8B05-4085-8E2F-BD4BA27C43C0}" srcOrd="1" destOrd="0" presId="urn:microsoft.com/office/officeart/2005/8/layout/hList7"/>
    <dgm:cxn modelId="{9A7CF3E6-2ADF-44E0-BB38-70F867BB28D8}" type="presParOf" srcId="{5BDCC999-8B05-4085-8E2F-BD4BA27C43C0}" destId="{357F3C69-1B1A-4F22-BC7C-FAE6C1F998F7}" srcOrd="0" destOrd="0" presId="urn:microsoft.com/office/officeart/2005/8/layout/hList7"/>
    <dgm:cxn modelId="{00DC2CB3-8202-41CB-A9EA-8E4D8759BF96}" type="presParOf" srcId="{357F3C69-1B1A-4F22-BC7C-FAE6C1F998F7}" destId="{566B77E0-B9DA-4A46-B211-0B355D42FDD8}" srcOrd="0" destOrd="0" presId="urn:microsoft.com/office/officeart/2005/8/layout/hList7"/>
    <dgm:cxn modelId="{982BE6EE-CCE4-462A-A2A5-75E70995553A}" type="presParOf" srcId="{357F3C69-1B1A-4F22-BC7C-FAE6C1F998F7}" destId="{5C7C2183-9BB1-4BC6-B7E2-1242DDC338F5}" srcOrd="1" destOrd="0" presId="urn:microsoft.com/office/officeart/2005/8/layout/hList7"/>
    <dgm:cxn modelId="{0FF53EE0-E7D3-432B-97D1-6DAF87A56589}" type="presParOf" srcId="{357F3C69-1B1A-4F22-BC7C-FAE6C1F998F7}" destId="{8012C641-DCD6-4DE9-B473-810BFC07082B}" srcOrd="2" destOrd="0" presId="urn:microsoft.com/office/officeart/2005/8/layout/hList7"/>
    <dgm:cxn modelId="{ABA9C658-26E7-48F1-B01D-F3D35B8C87D1}" type="presParOf" srcId="{357F3C69-1B1A-4F22-BC7C-FAE6C1F998F7}" destId="{EC014779-36D4-4837-B598-9F71BCEF7901}" srcOrd="3" destOrd="0" presId="urn:microsoft.com/office/officeart/2005/8/layout/hList7"/>
    <dgm:cxn modelId="{1EC317BE-5316-4AA1-88F1-613F89EA0A67}" type="presParOf" srcId="{5BDCC999-8B05-4085-8E2F-BD4BA27C43C0}" destId="{B8EEE35A-971F-4EC4-963B-BDB028B763BB}" srcOrd="1" destOrd="0" presId="urn:microsoft.com/office/officeart/2005/8/layout/hList7"/>
    <dgm:cxn modelId="{23D0C4F4-5BF9-49EE-884B-BEDB296CDF42}" type="presParOf" srcId="{5BDCC999-8B05-4085-8E2F-BD4BA27C43C0}" destId="{176A079E-B044-40BA-BA45-ED855E7D6CD0}" srcOrd="2" destOrd="0" presId="urn:microsoft.com/office/officeart/2005/8/layout/hList7"/>
    <dgm:cxn modelId="{D5A3DCA5-9708-40CD-90B9-61DF69119E4D}" type="presParOf" srcId="{176A079E-B044-40BA-BA45-ED855E7D6CD0}" destId="{992D20D3-504B-44AA-AE62-4D7B7084B527}" srcOrd="0" destOrd="0" presId="urn:microsoft.com/office/officeart/2005/8/layout/hList7"/>
    <dgm:cxn modelId="{EF27864E-5980-4156-B03D-AF39AE61CEC5}" type="presParOf" srcId="{176A079E-B044-40BA-BA45-ED855E7D6CD0}" destId="{57005093-5E9D-4C50-B495-FF739492464D}" srcOrd="1" destOrd="0" presId="urn:microsoft.com/office/officeart/2005/8/layout/hList7"/>
    <dgm:cxn modelId="{BA2FC3D5-2AC4-42EF-865C-D3D68FD10F10}" type="presParOf" srcId="{176A079E-B044-40BA-BA45-ED855E7D6CD0}" destId="{135763B7-4683-4942-9FBF-0E15A5B81592}" srcOrd="2" destOrd="0" presId="urn:microsoft.com/office/officeart/2005/8/layout/hList7"/>
    <dgm:cxn modelId="{5B3CA437-FDA1-4F90-A3D6-86B940A97323}" type="presParOf" srcId="{176A079E-B044-40BA-BA45-ED855E7D6CD0}" destId="{B1D2FB89-FC05-4A68-AB05-FB48C4301CDC}" srcOrd="3" destOrd="0" presId="urn:microsoft.com/office/officeart/2005/8/layout/hList7"/>
    <dgm:cxn modelId="{C3849A45-831C-4F6A-9F0E-DBB2B116CF58}" type="presParOf" srcId="{5BDCC999-8B05-4085-8E2F-BD4BA27C43C0}" destId="{C1D27F6B-3514-4928-B693-92BC954BC8D3}" srcOrd="3" destOrd="0" presId="urn:microsoft.com/office/officeart/2005/8/layout/hList7"/>
    <dgm:cxn modelId="{83E563FC-6015-4233-BA4C-FC5814C0F8EF}" type="presParOf" srcId="{5BDCC999-8B05-4085-8E2F-BD4BA27C43C0}" destId="{DCB9F6DC-06AF-49BC-A5A3-DD6D88E6AD97}" srcOrd="4" destOrd="0" presId="urn:microsoft.com/office/officeart/2005/8/layout/hList7"/>
    <dgm:cxn modelId="{6752C5EB-AA54-45D0-AE09-14613584A39B}" type="presParOf" srcId="{DCB9F6DC-06AF-49BC-A5A3-DD6D88E6AD97}" destId="{B64B4064-8F15-41E8-8E15-59561733259D}" srcOrd="0" destOrd="0" presId="urn:microsoft.com/office/officeart/2005/8/layout/hList7"/>
    <dgm:cxn modelId="{C449334B-65A7-46AF-8BD9-716A93947541}" type="presParOf" srcId="{DCB9F6DC-06AF-49BC-A5A3-DD6D88E6AD97}" destId="{1BEB515E-B68D-4133-A548-089A84B9C227}" srcOrd="1" destOrd="0" presId="urn:microsoft.com/office/officeart/2005/8/layout/hList7"/>
    <dgm:cxn modelId="{63939946-F5FD-4E0D-8532-8596913B27F7}" type="presParOf" srcId="{DCB9F6DC-06AF-49BC-A5A3-DD6D88E6AD97}" destId="{A4155687-6785-4F5A-8160-E73F7B0AD293}" srcOrd="2" destOrd="0" presId="urn:microsoft.com/office/officeart/2005/8/layout/hList7"/>
    <dgm:cxn modelId="{A5502883-40E5-433C-BA78-5E7BA1E8DC51}" type="presParOf" srcId="{DCB9F6DC-06AF-49BC-A5A3-DD6D88E6AD97}" destId="{F9839687-4F46-4612-AEA8-F534783F87A5}" srcOrd="3" destOrd="0" presId="urn:microsoft.com/office/officeart/2005/8/layout/hList7"/>
    <dgm:cxn modelId="{C1B9C6E4-4405-4C12-92C6-CDB8170B4553}" type="presParOf" srcId="{5BDCC999-8B05-4085-8E2F-BD4BA27C43C0}" destId="{E56A6379-2EA5-44A6-9A10-D1DEF19F957C}" srcOrd="5" destOrd="0" presId="urn:microsoft.com/office/officeart/2005/8/layout/hList7"/>
    <dgm:cxn modelId="{16FDF457-5AFD-4E50-AEFF-CBB48110D8ED}" type="presParOf" srcId="{5BDCC999-8B05-4085-8E2F-BD4BA27C43C0}" destId="{99E2F58A-CDC6-4845-A202-A42168CB92FF}" srcOrd="6" destOrd="0" presId="urn:microsoft.com/office/officeart/2005/8/layout/hList7"/>
    <dgm:cxn modelId="{EC2DA226-1C8E-48CE-8A10-73011D9092B6}" type="presParOf" srcId="{99E2F58A-CDC6-4845-A202-A42168CB92FF}" destId="{3937FC68-DCE5-4B08-8578-FA664A213048}" srcOrd="0" destOrd="0" presId="urn:microsoft.com/office/officeart/2005/8/layout/hList7"/>
    <dgm:cxn modelId="{A9DFEFE8-3D24-4808-9116-66C617EF3291}" type="presParOf" srcId="{99E2F58A-CDC6-4845-A202-A42168CB92FF}" destId="{6011FB90-1EDE-40FB-B10D-AA903D3BE563}" srcOrd="1" destOrd="0" presId="urn:microsoft.com/office/officeart/2005/8/layout/hList7"/>
    <dgm:cxn modelId="{E8001D96-065C-4FB3-ACB3-E1B12BB34135}" type="presParOf" srcId="{99E2F58A-CDC6-4845-A202-A42168CB92FF}" destId="{35D1FD65-9E88-407C-86F7-DAA902879870}" srcOrd="2" destOrd="0" presId="urn:microsoft.com/office/officeart/2005/8/layout/hList7"/>
    <dgm:cxn modelId="{F9A33B0D-0326-432B-8308-EA14A8BFCC40}" type="presParOf" srcId="{99E2F58A-CDC6-4845-A202-A42168CB92FF}" destId="{8D5631C3-6BDA-448C-BE5C-79B66AA330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A76A32-EB68-4D7F-BB5A-0D1DE8D96AC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73EC9D-1667-4A42-A01E-B3869F53EAFC}">
      <dgm:prSet/>
      <dgm:spPr/>
      <dgm:t>
        <a:bodyPr/>
        <a:lstStyle/>
        <a:p>
          <a:pPr rtl="0"/>
          <a:r>
            <a:rPr lang="es-PE" dirty="0"/>
            <a:t>Comisión Nacional de los Mercados y la Competencia (CNMC) – España </a:t>
          </a:r>
          <a:endParaRPr lang="pt-BR" dirty="0"/>
        </a:p>
      </dgm:t>
    </dgm:pt>
    <dgm:pt modelId="{4104ECA5-2249-4617-82AE-C9D5A4764907}" type="parTrans" cxnId="{2E71D8B4-8A5B-43AD-A10C-5FCFE7174240}">
      <dgm:prSet/>
      <dgm:spPr/>
      <dgm:t>
        <a:bodyPr/>
        <a:lstStyle/>
        <a:p>
          <a:endParaRPr lang="pt-BR"/>
        </a:p>
      </dgm:t>
    </dgm:pt>
    <dgm:pt modelId="{17C492BD-78EC-4259-AE27-4B23877DE1F4}" type="sibTrans" cxnId="{2E71D8B4-8A5B-43AD-A10C-5FCFE7174240}">
      <dgm:prSet/>
      <dgm:spPr/>
      <dgm:t>
        <a:bodyPr/>
        <a:lstStyle/>
        <a:p>
          <a:endParaRPr lang="pt-BR"/>
        </a:p>
      </dgm:t>
    </dgm:pt>
    <dgm:pt modelId="{C25B158A-73FA-4877-84B6-605FF34EE19D}">
      <dgm:prSet/>
      <dgm:spPr/>
      <dgm:t>
        <a:bodyPr/>
        <a:lstStyle/>
        <a:p>
          <a:pPr rtl="0"/>
          <a:r>
            <a:rPr lang="es-PE" dirty="0"/>
            <a:t>Comisión Reguladora de Energía  (CRE) – México </a:t>
          </a:r>
          <a:endParaRPr lang="pt-BR" dirty="0"/>
        </a:p>
      </dgm:t>
    </dgm:pt>
    <dgm:pt modelId="{59AE0155-BC5B-4587-AC2B-47C44B3E460B}" type="parTrans" cxnId="{396FC023-3434-4413-B228-1F16F4D3CBA6}">
      <dgm:prSet/>
      <dgm:spPr/>
      <dgm:t>
        <a:bodyPr/>
        <a:lstStyle/>
        <a:p>
          <a:endParaRPr lang="pt-BR"/>
        </a:p>
      </dgm:t>
    </dgm:pt>
    <dgm:pt modelId="{B8502094-723A-40AD-8892-36A6E7E8C387}" type="sibTrans" cxnId="{396FC023-3434-4413-B228-1F16F4D3CBA6}">
      <dgm:prSet/>
      <dgm:spPr/>
      <dgm:t>
        <a:bodyPr/>
        <a:lstStyle/>
        <a:p>
          <a:endParaRPr lang="pt-BR"/>
        </a:p>
      </dgm:t>
    </dgm:pt>
    <dgm:pt modelId="{046E8580-B58C-45B7-B977-F6A7B7CE959B}">
      <dgm:prSet/>
      <dgm:spPr/>
      <dgm:t>
        <a:bodyPr/>
        <a:lstStyle/>
        <a:p>
          <a:pPr rtl="0"/>
          <a:r>
            <a:rPr lang="es-PE"/>
            <a:t>Organismo Supervisor de Inversión en Energía y Minería (OSINERGMIN) – Perú </a:t>
          </a:r>
          <a:endParaRPr lang="pt-BR"/>
        </a:p>
      </dgm:t>
    </dgm:pt>
    <dgm:pt modelId="{57A65317-D94A-4808-8B2D-D149C0FBF23A}" type="parTrans" cxnId="{A5229EB2-7D3B-48B6-8F6D-500C427ADDF8}">
      <dgm:prSet/>
      <dgm:spPr/>
      <dgm:t>
        <a:bodyPr/>
        <a:lstStyle/>
        <a:p>
          <a:endParaRPr lang="pt-BR"/>
        </a:p>
      </dgm:t>
    </dgm:pt>
    <dgm:pt modelId="{2EC9BE34-EF54-4C7F-8CF2-62185BC7F55F}" type="sibTrans" cxnId="{A5229EB2-7D3B-48B6-8F6D-500C427ADDF8}">
      <dgm:prSet/>
      <dgm:spPr/>
      <dgm:t>
        <a:bodyPr/>
        <a:lstStyle/>
        <a:p>
          <a:endParaRPr lang="pt-BR"/>
        </a:p>
      </dgm:t>
    </dgm:pt>
    <dgm:pt modelId="{18D381E7-484B-4A86-A7B1-953B5AF3D8F9}">
      <dgm:prSet/>
      <dgm:spPr/>
      <dgm:t>
        <a:bodyPr/>
        <a:lstStyle/>
        <a:p>
          <a:pPr rtl="0"/>
          <a:r>
            <a:rPr lang="es-PE" dirty="0"/>
            <a:t>Superintendencia de Electricidad (SIE) – República Dominicana</a:t>
          </a:r>
          <a:endParaRPr lang="pt-BR" dirty="0"/>
        </a:p>
      </dgm:t>
    </dgm:pt>
    <dgm:pt modelId="{F227ABF6-D2AB-4F11-85D3-9AA9F570CB70}" type="parTrans" cxnId="{946B2F6E-EA4E-4B0B-9C9F-CFC9A3EE4271}">
      <dgm:prSet/>
      <dgm:spPr/>
      <dgm:t>
        <a:bodyPr/>
        <a:lstStyle/>
        <a:p>
          <a:endParaRPr lang="pt-BR"/>
        </a:p>
      </dgm:t>
    </dgm:pt>
    <dgm:pt modelId="{D9AE6E52-56D8-49A1-A267-34E02BEC4D0C}" type="sibTrans" cxnId="{946B2F6E-EA4E-4B0B-9C9F-CFC9A3EE4271}">
      <dgm:prSet/>
      <dgm:spPr/>
      <dgm:t>
        <a:bodyPr/>
        <a:lstStyle/>
        <a:p>
          <a:endParaRPr lang="pt-BR"/>
        </a:p>
      </dgm:t>
    </dgm:pt>
    <dgm:pt modelId="{E51C920D-9392-4F79-8041-DF55572D7AF5}">
      <dgm:prSet/>
      <dgm:spPr/>
      <dgm:t>
        <a:bodyPr/>
        <a:lstStyle/>
        <a:p>
          <a:pPr rtl="0"/>
          <a:r>
            <a:rPr lang="es-PE"/>
            <a:t>Autoridad Nacional de los Servicios Públicos (ASEP) – Panamá</a:t>
          </a:r>
          <a:endParaRPr lang="pt-BR"/>
        </a:p>
      </dgm:t>
    </dgm:pt>
    <dgm:pt modelId="{8D56D555-A537-42B4-9CC1-96958FA82025}" type="parTrans" cxnId="{804BC335-B445-4A52-B60F-5DEDCEFEE7DD}">
      <dgm:prSet/>
      <dgm:spPr/>
      <dgm:t>
        <a:bodyPr/>
        <a:lstStyle/>
        <a:p>
          <a:endParaRPr lang="pt-BR"/>
        </a:p>
      </dgm:t>
    </dgm:pt>
    <dgm:pt modelId="{AAEA3E44-7F42-4616-868A-A99F5F8E6467}" type="sibTrans" cxnId="{804BC335-B445-4A52-B60F-5DEDCEFEE7DD}">
      <dgm:prSet/>
      <dgm:spPr/>
      <dgm:t>
        <a:bodyPr/>
        <a:lstStyle/>
        <a:p>
          <a:endParaRPr lang="pt-BR"/>
        </a:p>
      </dgm:t>
    </dgm:pt>
    <dgm:pt modelId="{80AFA4DD-C3BF-4CFF-8A16-8E449A911575}">
      <dgm:prSet/>
      <dgm:spPr/>
      <dgm:t>
        <a:bodyPr/>
        <a:lstStyle/>
        <a:p>
          <a:pPr rtl="0"/>
          <a:r>
            <a:rPr lang="es-PE" dirty="0"/>
            <a:t>Autoridad de Fiscalización y Control Social de Electricidad  (AE) – Bolivia</a:t>
          </a:r>
        </a:p>
        <a:p>
          <a:pPr rtl="0"/>
          <a:r>
            <a:rPr lang="es-PE" dirty="0"/>
            <a:t>Agencia Nacional de Hidrocarburos (ANH) – Bolivia  </a:t>
          </a:r>
          <a:endParaRPr lang="pt-BR" dirty="0"/>
        </a:p>
      </dgm:t>
    </dgm:pt>
    <dgm:pt modelId="{95203C3D-0130-4A3B-8958-331F9FE13F49}" type="parTrans" cxnId="{31CE1ED0-899B-4943-8A50-D27344AAEFAB}">
      <dgm:prSet/>
      <dgm:spPr/>
      <dgm:t>
        <a:bodyPr/>
        <a:lstStyle/>
        <a:p>
          <a:endParaRPr lang="pt-BR"/>
        </a:p>
      </dgm:t>
    </dgm:pt>
    <dgm:pt modelId="{C45349C5-2048-471D-BDBE-2AFD51F73831}" type="sibTrans" cxnId="{31CE1ED0-899B-4943-8A50-D27344AAEFAB}">
      <dgm:prSet/>
      <dgm:spPr/>
      <dgm:t>
        <a:bodyPr/>
        <a:lstStyle/>
        <a:p>
          <a:endParaRPr lang="pt-BR"/>
        </a:p>
      </dgm:t>
    </dgm:pt>
    <dgm:pt modelId="{88A47BF8-E825-4948-A691-59AA42D5E93A}">
      <dgm:prSet/>
      <dgm:spPr/>
      <dgm:t>
        <a:bodyPr/>
        <a:lstStyle/>
        <a:p>
          <a:pPr rtl="0"/>
          <a:r>
            <a:rPr lang="es-PE"/>
            <a:t>Comisión Nacional de Energía (CNE) – Chile  </a:t>
          </a:r>
          <a:endParaRPr lang="pt-BR"/>
        </a:p>
      </dgm:t>
    </dgm:pt>
    <dgm:pt modelId="{8718011D-2F2A-4887-83B6-4854A2578388}" type="parTrans" cxnId="{1EFD89D7-A90E-434B-B775-103345E99612}">
      <dgm:prSet/>
      <dgm:spPr/>
      <dgm:t>
        <a:bodyPr/>
        <a:lstStyle/>
        <a:p>
          <a:endParaRPr lang="pt-BR"/>
        </a:p>
      </dgm:t>
    </dgm:pt>
    <dgm:pt modelId="{9819DA46-3D50-45D4-A5B1-344D761DCE74}" type="sibTrans" cxnId="{1EFD89D7-A90E-434B-B775-103345E99612}">
      <dgm:prSet/>
      <dgm:spPr/>
      <dgm:t>
        <a:bodyPr/>
        <a:lstStyle/>
        <a:p>
          <a:endParaRPr lang="pt-BR"/>
        </a:p>
      </dgm:t>
    </dgm:pt>
    <dgm:pt modelId="{AC779CE5-277E-4A2D-BCA4-54B07E26DA0B}">
      <dgm:prSet/>
      <dgm:spPr/>
      <dgm:t>
        <a:bodyPr/>
        <a:lstStyle/>
        <a:p>
          <a:pPr rtl="0"/>
          <a:r>
            <a:rPr lang="es-PE" dirty="0" err="1"/>
            <a:t>Agência</a:t>
          </a:r>
          <a:r>
            <a:rPr lang="es-PE" dirty="0"/>
            <a:t> Nacional de </a:t>
          </a:r>
          <a:r>
            <a:rPr lang="es-PE" dirty="0" err="1"/>
            <a:t>Energia</a:t>
          </a:r>
          <a:r>
            <a:rPr lang="es-PE" dirty="0"/>
            <a:t> </a:t>
          </a:r>
          <a:r>
            <a:rPr lang="es-PE" dirty="0" err="1"/>
            <a:t>Elétrica</a:t>
          </a:r>
          <a:r>
            <a:rPr lang="es-PE" dirty="0"/>
            <a:t> (ANEEL) – Brasil</a:t>
          </a:r>
        </a:p>
        <a:p>
          <a:pPr rtl="0"/>
          <a:r>
            <a:rPr lang="es-PE" dirty="0" err="1"/>
            <a:t>Agência</a:t>
          </a:r>
          <a:r>
            <a:rPr lang="es-PE" dirty="0"/>
            <a:t> Nacional do Petróleo, </a:t>
          </a:r>
          <a:r>
            <a:rPr lang="es-PE" dirty="0" err="1"/>
            <a:t>Gás</a:t>
          </a:r>
          <a:r>
            <a:rPr lang="es-PE" dirty="0"/>
            <a:t> Natural e </a:t>
          </a:r>
          <a:r>
            <a:rPr lang="es-PE" dirty="0" err="1"/>
            <a:t>Biocombustíveis</a:t>
          </a:r>
          <a:r>
            <a:rPr lang="es-PE" dirty="0"/>
            <a:t> (ANP) – Brasil </a:t>
          </a:r>
          <a:endParaRPr lang="pt-BR" dirty="0"/>
        </a:p>
      </dgm:t>
    </dgm:pt>
    <dgm:pt modelId="{BB7186F5-E1A7-488F-A662-95FF3AAC5532}" type="parTrans" cxnId="{B2B59C66-BB33-4C2D-A0BA-ABEDBACD0C3A}">
      <dgm:prSet/>
      <dgm:spPr/>
      <dgm:t>
        <a:bodyPr/>
        <a:lstStyle/>
        <a:p>
          <a:endParaRPr lang="pt-BR"/>
        </a:p>
      </dgm:t>
    </dgm:pt>
    <dgm:pt modelId="{20C334F5-7EE3-4CB1-8778-ECF4980EEDA0}" type="sibTrans" cxnId="{B2B59C66-BB33-4C2D-A0BA-ABEDBACD0C3A}">
      <dgm:prSet/>
      <dgm:spPr/>
      <dgm:t>
        <a:bodyPr/>
        <a:lstStyle/>
        <a:p>
          <a:endParaRPr lang="pt-BR"/>
        </a:p>
      </dgm:t>
    </dgm:pt>
    <dgm:pt modelId="{0FC91511-DDB0-4138-BD7A-E9C17FBD379F}">
      <dgm:prSet/>
      <dgm:spPr/>
      <dgm:t>
        <a:bodyPr/>
        <a:lstStyle/>
        <a:p>
          <a:pPr rtl="0"/>
          <a:r>
            <a:rPr lang="es-ES_tradnl"/>
            <a:t>Autoridad Reguladora de los Servicios Públicos (ARESEP) – Costa Rica </a:t>
          </a:r>
          <a:endParaRPr lang="pt-BR"/>
        </a:p>
      </dgm:t>
    </dgm:pt>
    <dgm:pt modelId="{95B6E046-9959-41B1-9F53-DA25CFB476DE}" type="parTrans" cxnId="{94516383-F75A-48DE-BAF9-F48C6BCA5789}">
      <dgm:prSet/>
      <dgm:spPr/>
      <dgm:t>
        <a:bodyPr/>
        <a:lstStyle/>
        <a:p>
          <a:endParaRPr lang="pt-BR"/>
        </a:p>
      </dgm:t>
    </dgm:pt>
    <dgm:pt modelId="{F56BFCFF-A555-4ABF-AEDC-89D2F729C768}" type="sibTrans" cxnId="{94516383-F75A-48DE-BAF9-F48C6BCA5789}">
      <dgm:prSet/>
      <dgm:spPr/>
      <dgm:t>
        <a:bodyPr/>
        <a:lstStyle/>
        <a:p>
          <a:endParaRPr lang="pt-BR"/>
        </a:p>
      </dgm:t>
    </dgm:pt>
    <dgm:pt modelId="{8B8C97BB-B7B6-4256-BC97-40476686F836}">
      <dgm:prSet/>
      <dgm:spPr/>
      <dgm:t>
        <a:bodyPr/>
        <a:lstStyle/>
        <a:p>
          <a:pPr rtl="0"/>
          <a:r>
            <a:rPr lang="pt-BR" dirty="0"/>
            <a:t>Entidade Reguladora dos Serviços Energéticos (ERSE) – Portugal </a:t>
          </a:r>
        </a:p>
      </dgm:t>
    </dgm:pt>
    <dgm:pt modelId="{D756B35E-4C0C-41D2-8033-E26951D03D5B}" type="parTrans" cxnId="{061616EA-C2A7-4AA8-A4DA-B503AFADD9E0}">
      <dgm:prSet/>
      <dgm:spPr/>
      <dgm:t>
        <a:bodyPr/>
        <a:lstStyle/>
        <a:p>
          <a:endParaRPr lang="pt-BR"/>
        </a:p>
      </dgm:t>
    </dgm:pt>
    <dgm:pt modelId="{E8A60015-47CF-4D7A-BE28-5447E23A8B89}" type="sibTrans" cxnId="{061616EA-C2A7-4AA8-A4DA-B503AFADD9E0}">
      <dgm:prSet/>
      <dgm:spPr/>
      <dgm:t>
        <a:bodyPr/>
        <a:lstStyle/>
        <a:p>
          <a:endParaRPr lang="pt-BR"/>
        </a:p>
      </dgm:t>
    </dgm:pt>
    <dgm:pt modelId="{0B84164D-A56F-4DF8-B6A2-F5E3F1CFBBA2}">
      <dgm:prSet custT="1"/>
      <dgm:spPr/>
      <dgm:t>
        <a:bodyPr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Unidad Reguladora de Servicios de Energía y Agua  (</a:t>
          </a:r>
          <a:r>
            <a:rPr lang="es-ES" sz="120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Ursea</a:t>
          </a:r>
          <a:r>
            <a:rPr lang="es-ES" sz="12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 – Uruguay</a:t>
          </a:r>
          <a:endParaRPr lang="pt-BR" sz="120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EC1EAE5-361D-4850-A70C-16CA7F23E3FC}" type="parTrans" cxnId="{D57249CD-25C5-4931-AC40-85ECB7787405}">
      <dgm:prSet/>
      <dgm:spPr/>
      <dgm:t>
        <a:bodyPr/>
        <a:lstStyle/>
        <a:p>
          <a:endParaRPr lang="pt-BR"/>
        </a:p>
      </dgm:t>
    </dgm:pt>
    <dgm:pt modelId="{B0A98B66-5C5F-45A9-A7CF-A1F7BDEA4586}" type="sibTrans" cxnId="{D57249CD-25C5-4931-AC40-85ECB7787405}">
      <dgm:prSet/>
      <dgm:spPr/>
      <dgm:t>
        <a:bodyPr/>
        <a:lstStyle/>
        <a:p>
          <a:endParaRPr lang="pt-BR"/>
        </a:p>
      </dgm:t>
    </dgm:pt>
    <dgm:pt modelId="{7FE8C9A5-8B49-479E-8909-E4899CA53FE9}" type="pres">
      <dgm:prSet presAssocID="{29A76A32-EB68-4D7F-BB5A-0D1DE8D96AC7}" presName="Name0" presStyleCnt="0">
        <dgm:presLayoutVars>
          <dgm:dir/>
          <dgm:resizeHandles val="exact"/>
        </dgm:presLayoutVars>
      </dgm:prSet>
      <dgm:spPr/>
    </dgm:pt>
    <dgm:pt modelId="{2EB4DA70-C51F-4B48-9BFC-09B84694A288}" type="pres">
      <dgm:prSet presAssocID="{7E73EC9D-1667-4A42-A01E-B3869F53EAFC}" presName="composite" presStyleCnt="0"/>
      <dgm:spPr/>
    </dgm:pt>
    <dgm:pt modelId="{560D359F-74F9-4DCC-9330-69911ACD684A}" type="pres">
      <dgm:prSet presAssocID="{7E73EC9D-1667-4A42-A01E-B3869F53EAFC}" presName="rect1" presStyleLbl="trAlignAcc1" presStyleIdx="0" presStyleCnt="11">
        <dgm:presLayoutVars>
          <dgm:bulletEnabled val="1"/>
        </dgm:presLayoutVars>
      </dgm:prSet>
      <dgm:spPr/>
    </dgm:pt>
    <dgm:pt modelId="{A049D8F9-03F1-4921-9489-CB585E517AA4}" type="pres">
      <dgm:prSet presAssocID="{7E73EC9D-1667-4A42-A01E-B3869F53EAFC}" presName="rect2" presStyleLbl="fgImgPlace1" presStyleIdx="0" presStyleCnt="11" custScaleY="444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F9E1C3C-3950-4C39-8CED-7A7CBFFFDF9B}" type="pres">
      <dgm:prSet presAssocID="{17C492BD-78EC-4259-AE27-4B23877DE1F4}" presName="sibTrans" presStyleCnt="0"/>
      <dgm:spPr/>
    </dgm:pt>
    <dgm:pt modelId="{7975CC95-B7EF-4788-B8FA-E8A0F2EA91A3}" type="pres">
      <dgm:prSet presAssocID="{C25B158A-73FA-4877-84B6-605FF34EE19D}" presName="composite" presStyleCnt="0"/>
      <dgm:spPr/>
    </dgm:pt>
    <dgm:pt modelId="{F771FAC0-C299-41EA-B00C-B12D5BADFA07}" type="pres">
      <dgm:prSet presAssocID="{C25B158A-73FA-4877-84B6-605FF34EE19D}" presName="rect1" presStyleLbl="trAlignAcc1" presStyleIdx="1" presStyleCnt="11">
        <dgm:presLayoutVars>
          <dgm:bulletEnabled val="1"/>
        </dgm:presLayoutVars>
      </dgm:prSet>
      <dgm:spPr/>
    </dgm:pt>
    <dgm:pt modelId="{79CD020A-292C-47CE-9F25-BC152FCE922D}" type="pres">
      <dgm:prSet presAssocID="{C25B158A-73FA-4877-84B6-605FF34EE19D}" presName="rect2" presStyleLbl="fgImgPlace1" presStyleIdx="1" presStyleCnt="11" custScaleY="444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34B5F15-803A-42DB-BBA7-A1CA07C3841B}" type="pres">
      <dgm:prSet presAssocID="{B8502094-723A-40AD-8892-36A6E7E8C387}" presName="sibTrans" presStyleCnt="0"/>
      <dgm:spPr/>
    </dgm:pt>
    <dgm:pt modelId="{7D9E9A8B-05D8-4E1F-BBFA-2E07FA90E76A}" type="pres">
      <dgm:prSet presAssocID="{046E8580-B58C-45B7-B977-F6A7B7CE959B}" presName="composite" presStyleCnt="0"/>
      <dgm:spPr/>
    </dgm:pt>
    <dgm:pt modelId="{D3014ED5-2268-4497-AF8B-1AF3C69476F3}" type="pres">
      <dgm:prSet presAssocID="{046E8580-B58C-45B7-B977-F6A7B7CE959B}" presName="rect1" presStyleLbl="trAlignAcc1" presStyleIdx="2" presStyleCnt="11">
        <dgm:presLayoutVars>
          <dgm:bulletEnabled val="1"/>
        </dgm:presLayoutVars>
      </dgm:prSet>
      <dgm:spPr/>
    </dgm:pt>
    <dgm:pt modelId="{54246FE6-AE97-4DA9-8925-1A08BB347087}" type="pres">
      <dgm:prSet presAssocID="{046E8580-B58C-45B7-B977-F6A7B7CE959B}" presName="rect2" presStyleLbl="fgImgPlace1" presStyleIdx="2" presStyleCnt="11" custScaleY="444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B6753C2-095F-4210-9DE8-F510A33E14D2}" type="pres">
      <dgm:prSet presAssocID="{2EC9BE34-EF54-4C7F-8CF2-62185BC7F55F}" presName="sibTrans" presStyleCnt="0"/>
      <dgm:spPr/>
    </dgm:pt>
    <dgm:pt modelId="{436E0486-5E20-485E-93D1-AAAD843296BB}" type="pres">
      <dgm:prSet presAssocID="{18D381E7-484B-4A86-A7B1-953B5AF3D8F9}" presName="composite" presStyleCnt="0"/>
      <dgm:spPr/>
    </dgm:pt>
    <dgm:pt modelId="{CE61EBD8-4261-4473-9B5F-A43C451512EF}" type="pres">
      <dgm:prSet presAssocID="{18D381E7-484B-4A86-A7B1-953B5AF3D8F9}" presName="rect1" presStyleLbl="trAlignAcc1" presStyleIdx="3" presStyleCnt="11">
        <dgm:presLayoutVars>
          <dgm:bulletEnabled val="1"/>
        </dgm:presLayoutVars>
      </dgm:prSet>
      <dgm:spPr/>
    </dgm:pt>
    <dgm:pt modelId="{B797B498-3F8A-4336-8478-DC5AD4D3A6BA}" type="pres">
      <dgm:prSet presAssocID="{18D381E7-484B-4A86-A7B1-953B5AF3D8F9}" presName="rect2" presStyleLbl="fgImgPlace1" presStyleIdx="3" presStyleCnt="11" custScaleY="4440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60A44FA-8270-44BB-A624-EE494822A176}" type="pres">
      <dgm:prSet presAssocID="{D9AE6E52-56D8-49A1-A267-34E02BEC4D0C}" presName="sibTrans" presStyleCnt="0"/>
      <dgm:spPr/>
    </dgm:pt>
    <dgm:pt modelId="{FA08ACB7-DFC2-4790-A4E1-2ADE59076BD0}" type="pres">
      <dgm:prSet presAssocID="{E51C920D-9392-4F79-8041-DF55572D7AF5}" presName="composite" presStyleCnt="0"/>
      <dgm:spPr/>
    </dgm:pt>
    <dgm:pt modelId="{22618142-C0BD-450A-ACBD-E1E20087A0B2}" type="pres">
      <dgm:prSet presAssocID="{E51C920D-9392-4F79-8041-DF55572D7AF5}" presName="rect1" presStyleLbl="trAlignAcc1" presStyleIdx="4" presStyleCnt="11">
        <dgm:presLayoutVars>
          <dgm:bulletEnabled val="1"/>
        </dgm:presLayoutVars>
      </dgm:prSet>
      <dgm:spPr/>
    </dgm:pt>
    <dgm:pt modelId="{57A45D6F-3CE7-4260-A9B1-900B525F75EF}" type="pres">
      <dgm:prSet presAssocID="{E51C920D-9392-4F79-8041-DF55572D7AF5}" presName="rect2" presStyleLbl="fgImgPlace1" presStyleIdx="4" presStyleCnt="11" custScaleY="444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DD88D4B-1A26-451D-9A12-3444CAB49551}" type="pres">
      <dgm:prSet presAssocID="{AAEA3E44-7F42-4616-868A-A99F5F8E6467}" presName="sibTrans" presStyleCnt="0"/>
      <dgm:spPr/>
    </dgm:pt>
    <dgm:pt modelId="{03DF410F-9984-459F-872C-5227A0D24501}" type="pres">
      <dgm:prSet presAssocID="{80AFA4DD-C3BF-4CFF-8A16-8E449A911575}" presName="composite" presStyleCnt="0"/>
      <dgm:spPr/>
    </dgm:pt>
    <dgm:pt modelId="{32FCB432-D196-4B8F-BD6C-7494625339E1}" type="pres">
      <dgm:prSet presAssocID="{80AFA4DD-C3BF-4CFF-8A16-8E449A911575}" presName="rect1" presStyleLbl="trAlignAcc1" presStyleIdx="5" presStyleCnt="11">
        <dgm:presLayoutVars>
          <dgm:bulletEnabled val="1"/>
        </dgm:presLayoutVars>
      </dgm:prSet>
      <dgm:spPr/>
    </dgm:pt>
    <dgm:pt modelId="{8466B90B-CDCB-49FA-B766-7BC6CE89BEC9}" type="pres">
      <dgm:prSet presAssocID="{80AFA4DD-C3BF-4CFF-8A16-8E449A911575}" presName="rect2" presStyleLbl="fgImgPlace1" presStyleIdx="5" presStyleCnt="11" custScaleY="4440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E85219-7EA5-4C19-A6DB-CE82F61A48B6}" type="pres">
      <dgm:prSet presAssocID="{C45349C5-2048-471D-BDBE-2AFD51F73831}" presName="sibTrans" presStyleCnt="0"/>
      <dgm:spPr/>
    </dgm:pt>
    <dgm:pt modelId="{6B9EAA75-B057-4062-804E-07D64C159248}" type="pres">
      <dgm:prSet presAssocID="{88A47BF8-E825-4948-A691-59AA42D5E93A}" presName="composite" presStyleCnt="0"/>
      <dgm:spPr/>
    </dgm:pt>
    <dgm:pt modelId="{C4EF9994-6EA5-4074-908D-F31616F1B657}" type="pres">
      <dgm:prSet presAssocID="{88A47BF8-E825-4948-A691-59AA42D5E93A}" presName="rect1" presStyleLbl="trAlignAcc1" presStyleIdx="6" presStyleCnt="11">
        <dgm:presLayoutVars>
          <dgm:bulletEnabled val="1"/>
        </dgm:presLayoutVars>
      </dgm:prSet>
      <dgm:spPr/>
    </dgm:pt>
    <dgm:pt modelId="{28595F1A-C5DB-4442-905A-E43BA9CE2CB7}" type="pres">
      <dgm:prSet presAssocID="{88A47BF8-E825-4948-A691-59AA42D5E93A}" presName="rect2" presStyleLbl="fgImgPlace1" presStyleIdx="6" presStyleCnt="11" custScaleY="4440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4A851C-C097-471D-87E6-A3D4977FE885}" type="pres">
      <dgm:prSet presAssocID="{9819DA46-3D50-45D4-A5B1-344D761DCE74}" presName="sibTrans" presStyleCnt="0"/>
      <dgm:spPr/>
    </dgm:pt>
    <dgm:pt modelId="{2B176276-F252-48D9-96FB-EFCF52CA810E}" type="pres">
      <dgm:prSet presAssocID="{AC779CE5-277E-4A2D-BCA4-54B07E26DA0B}" presName="composite" presStyleCnt="0"/>
      <dgm:spPr/>
    </dgm:pt>
    <dgm:pt modelId="{9AB69031-6BE5-4250-9B5D-18E4B757F826}" type="pres">
      <dgm:prSet presAssocID="{AC779CE5-277E-4A2D-BCA4-54B07E26DA0B}" presName="rect1" presStyleLbl="trAlignAcc1" presStyleIdx="7" presStyleCnt="11">
        <dgm:presLayoutVars>
          <dgm:bulletEnabled val="1"/>
        </dgm:presLayoutVars>
      </dgm:prSet>
      <dgm:spPr/>
    </dgm:pt>
    <dgm:pt modelId="{7C11F3AC-08E6-4751-BD9D-DD7C190B1F01}" type="pres">
      <dgm:prSet presAssocID="{AC779CE5-277E-4A2D-BCA4-54B07E26DA0B}" presName="rect2" presStyleLbl="fgImgPlace1" presStyleIdx="7" presStyleCnt="11" custScaleY="44402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E0DF71A-4C3F-458F-B016-331F0683830A}" type="pres">
      <dgm:prSet presAssocID="{20C334F5-7EE3-4CB1-8778-ECF4980EEDA0}" presName="sibTrans" presStyleCnt="0"/>
      <dgm:spPr/>
    </dgm:pt>
    <dgm:pt modelId="{2D2908C8-BBCC-425C-A5F8-FDA61E947952}" type="pres">
      <dgm:prSet presAssocID="{0FC91511-DDB0-4138-BD7A-E9C17FBD379F}" presName="composite" presStyleCnt="0"/>
      <dgm:spPr/>
    </dgm:pt>
    <dgm:pt modelId="{830AE470-F5B3-461A-8EBA-352FBF438615}" type="pres">
      <dgm:prSet presAssocID="{0FC91511-DDB0-4138-BD7A-E9C17FBD379F}" presName="rect1" presStyleLbl="trAlignAcc1" presStyleIdx="8" presStyleCnt="11">
        <dgm:presLayoutVars>
          <dgm:bulletEnabled val="1"/>
        </dgm:presLayoutVars>
      </dgm:prSet>
      <dgm:spPr/>
    </dgm:pt>
    <dgm:pt modelId="{C114BE22-7635-4AF8-A73E-467951A48F49}" type="pres">
      <dgm:prSet presAssocID="{0FC91511-DDB0-4138-BD7A-E9C17FBD379F}" presName="rect2" presStyleLbl="fgImgPlace1" presStyleIdx="8" presStyleCnt="11" custScaleY="4440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EBA98139-F37B-4DF6-86E3-3B8B29587115}" type="pres">
      <dgm:prSet presAssocID="{F56BFCFF-A555-4ABF-AEDC-89D2F729C768}" presName="sibTrans" presStyleCnt="0"/>
      <dgm:spPr/>
    </dgm:pt>
    <dgm:pt modelId="{D72E509D-579D-45E9-9314-8453CAAFF74F}" type="pres">
      <dgm:prSet presAssocID="{8B8C97BB-B7B6-4256-BC97-40476686F836}" presName="composite" presStyleCnt="0"/>
      <dgm:spPr/>
    </dgm:pt>
    <dgm:pt modelId="{DA58EF52-AF7F-4DA5-939D-BE1291587319}" type="pres">
      <dgm:prSet presAssocID="{8B8C97BB-B7B6-4256-BC97-40476686F836}" presName="rect1" presStyleLbl="trAlignAcc1" presStyleIdx="9" presStyleCnt="11">
        <dgm:presLayoutVars>
          <dgm:bulletEnabled val="1"/>
        </dgm:presLayoutVars>
      </dgm:prSet>
      <dgm:spPr/>
    </dgm:pt>
    <dgm:pt modelId="{E3A62BC4-65DB-4134-86B2-F7490CE9CEF0}" type="pres">
      <dgm:prSet presAssocID="{8B8C97BB-B7B6-4256-BC97-40476686F836}" presName="rect2" presStyleLbl="fgImgPlace1" presStyleIdx="9" presStyleCnt="11" custScaleY="44402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3E7C70-2FEE-4E2E-A294-783F4542EDB0}" type="pres">
      <dgm:prSet presAssocID="{E8A60015-47CF-4D7A-BE28-5447E23A8B89}" presName="sibTrans" presStyleCnt="0"/>
      <dgm:spPr/>
    </dgm:pt>
    <dgm:pt modelId="{DBFE4FBB-8699-4FD0-BB4A-2B993D1B18AA}" type="pres">
      <dgm:prSet presAssocID="{0B84164D-A56F-4DF8-B6A2-F5E3F1CFBBA2}" presName="composite" presStyleCnt="0"/>
      <dgm:spPr/>
    </dgm:pt>
    <dgm:pt modelId="{E559FB4C-8523-4A67-B51A-C45A6D50190F}" type="pres">
      <dgm:prSet presAssocID="{0B84164D-A56F-4DF8-B6A2-F5E3F1CFBBA2}" presName="rect1" presStyleLbl="trAlignAcc1" presStyleIdx="10" presStyleCnt="11">
        <dgm:presLayoutVars>
          <dgm:bulletEnabled val="1"/>
        </dgm:presLayoutVars>
      </dgm:prSet>
      <dgm:spPr/>
    </dgm:pt>
    <dgm:pt modelId="{E7119A99-CD73-4BE8-BF4D-46E51486BAC7}" type="pres">
      <dgm:prSet presAssocID="{0B84164D-A56F-4DF8-B6A2-F5E3F1CFBBA2}" presName="rect2" presStyleLbl="fgImgPlace1" presStyleIdx="10" presStyleCnt="11" custScaleY="4563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</dgm:ptLst>
  <dgm:cxnLst>
    <dgm:cxn modelId="{0A69D710-C82B-46F1-A02E-1C09306E3905}" type="presOf" srcId="{0B84164D-A56F-4DF8-B6A2-F5E3F1CFBBA2}" destId="{E559FB4C-8523-4A67-B51A-C45A6D50190F}" srcOrd="0" destOrd="0" presId="urn:microsoft.com/office/officeart/2008/layout/PictureStrips"/>
    <dgm:cxn modelId="{D6027319-AED7-45A8-AC3E-0158FC89EE5D}" type="presOf" srcId="{88A47BF8-E825-4948-A691-59AA42D5E93A}" destId="{C4EF9994-6EA5-4074-908D-F31616F1B657}" srcOrd="0" destOrd="0" presId="urn:microsoft.com/office/officeart/2008/layout/PictureStrips"/>
    <dgm:cxn modelId="{396FC023-3434-4413-B228-1F16F4D3CBA6}" srcId="{29A76A32-EB68-4D7F-BB5A-0D1DE8D96AC7}" destId="{C25B158A-73FA-4877-84B6-605FF34EE19D}" srcOrd="1" destOrd="0" parTransId="{59AE0155-BC5B-4587-AC2B-47C44B3E460B}" sibTransId="{B8502094-723A-40AD-8892-36A6E7E8C387}"/>
    <dgm:cxn modelId="{804BC335-B445-4A52-B60F-5DEDCEFEE7DD}" srcId="{29A76A32-EB68-4D7F-BB5A-0D1DE8D96AC7}" destId="{E51C920D-9392-4F79-8041-DF55572D7AF5}" srcOrd="4" destOrd="0" parTransId="{8D56D555-A537-42B4-9CC1-96958FA82025}" sibTransId="{AAEA3E44-7F42-4616-868A-A99F5F8E6467}"/>
    <dgm:cxn modelId="{B2B59C66-BB33-4C2D-A0BA-ABEDBACD0C3A}" srcId="{29A76A32-EB68-4D7F-BB5A-0D1DE8D96AC7}" destId="{AC779CE5-277E-4A2D-BCA4-54B07E26DA0B}" srcOrd="7" destOrd="0" parTransId="{BB7186F5-E1A7-488F-A662-95FF3AAC5532}" sibTransId="{20C334F5-7EE3-4CB1-8778-ECF4980EEDA0}"/>
    <dgm:cxn modelId="{8D917747-FCD6-4986-BB48-6F862A762755}" type="presOf" srcId="{E51C920D-9392-4F79-8041-DF55572D7AF5}" destId="{22618142-C0BD-450A-ACBD-E1E20087A0B2}" srcOrd="0" destOrd="0" presId="urn:microsoft.com/office/officeart/2008/layout/PictureStrips"/>
    <dgm:cxn modelId="{AE1D9F68-770F-4029-B0AE-7AFE7FC64476}" type="presOf" srcId="{7E73EC9D-1667-4A42-A01E-B3869F53EAFC}" destId="{560D359F-74F9-4DCC-9330-69911ACD684A}" srcOrd="0" destOrd="0" presId="urn:microsoft.com/office/officeart/2008/layout/PictureStrips"/>
    <dgm:cxn modelId="{64B2D569-38EF-4D8E-96C5-03434470F0C1}" type="presOf" srcId="{18D381E7-484B-4A86-A7B1-953B5AF3D8F9}" destId="{CE61EBD8-4261-4473-9B5F-A43C451512EF}" srcOrd="0" destOrd="0" presId="urn:microsoft.com/office/officeart/2008/layout/PictureStrips"/>
    <dgm:cxn modelId="{946B2F6E-EA4E-4B0B-9C9F-CFC9A3EE4271}" srcId="{29A76A32-EB68-4D7F-BB5A-0D1DE8D96AC7}" destId="{18D381E7-484B-4A86-A7B1-953B5AF3D8F9}" srcOrd="3" destOrd="0" parTransId="{F227ABF6-D2AB-4F11-85D3-9AA9F570CB70}" sibTransId="{D9AE6E52-56D8-49A1-A267-34E02BEC4D0C}"/>
    <dgm:cxn modelId="{30A3C14F-5AA9-42AE-8D57-4E0A34783137}" type="presOf" srcId="{046E8580-B58C-45B7-B977-F6A7B7CE959B}" destId="{D3014ED5-2268-4497-AF8B-1AF3C69476F3}" srcOrd="0" destOrd="0" presId="urn:microsoft.com/office/officeart/2008/layout/PictureStrips"/>
    <dgm:cxn modelId="{01C1FB53-83A2-4AD8-BB92-C575ABBA95EA}" type="presOf" srcId="{C25B158A-73FA-4877-84B6-605FF34EE19D}" destId="{F771FAC0-C299-41EA-B00C-B12D5BADFA07}" srcOrd="0" destOrd="0" presId="urn:microsoft.com/office/officeart/2008/layout/PictureStrips"/>
    <dgm:cxn modelId="{53309B7D-3765-4D2A-9096-E6ECDF03BEF7}" type="presOf" srcId="{8B8C97BB-B7B6-4256-BC97-40476686F836}" destId="{DA58EF52-AF7F-4DA5-939D-BE1291587319}" srcOrd="0" destOrd="0" presId="urn:microsoft.com/office/officeart/2008/layout/PictureStrips"/>
    <dgm:cxn modelId="{94516383-F75A-48DE-BAF9-F48C6BCA5789}" srcId="{29A76A32-EB68-4D7F-BB5A-0D1DE8D96AC7}" destId="{0FC91511-DDB0-4138-BD7A-E9C17FBD379F}" srcOrd="8" destOrd="0" parTransId="{95B6E046-9959-41B1-9F53-DA25CFB476DE}" sibTransId="{F56BFCFF-A555-4ABF-AEDC-89D2F729C768}"/>
    <dgm:cxn modelId="{66A04BB1-B029-4E61-98C5-4FF9D4327ECD}" type="presOf" srcId="{80AFA4DD-C3BF-4CFF-8A16-8E449A911575}" destId="{32FCB432-D196-4B8F-BD6C-7494625339E1}" srcOrd="0" destOrd="0" presId="urn:microsoft.com/office/officeart/2008/layout/PictureStrips"/>
    <dgm:cxn modelId="{A5229EB2-7D3B-48B6-8F6D-500C427ADDF8}" srcId="{29A76A32-EB68-4D7F-BB5A-0D1DE8D96AC7}" destId="{046E8580-B58C-45B7-B977-F6A7B7CE959B}" srcOrd="2" destOrd="0" parTransId="{57A65317-D94A-4808-8B2D-D149C0FBF23A}" sibTransId="{2EC9BE34-EF54-4C7F-8CF2-62185BC7F55F}"/>
    <dgm:cxn modelId="{2E71D8B4-8A5B-43AD-A10C-5FCFE7174240}" srcId="{29A76A32-EB68-4D7F-BB5A-0D1DE8D96AC7}" destId="{7E73EC9D-1667-4A42-A01E-B3869F53EAFC}" srcOrd="0" destOrd="0" parTransId="{4104ECA5-2249-4617-82AE-C9D5A4764907}" sibTransId="{17C492BD-78EC-4259-AE27-4B23877DE1F4}"/>
    <dgm:cxn modelId="{D14F7CC3-3BED-42BA-8896-51558E094493}" type="presOf" srcId="{0FC91511-DDB0-4138-BD7A-E9C17FBD379F}" destId="{830AE470-F5B3-461A-8EBA-352FBF438615}" srcOrd="0" destOrd="0" presId="urn:microsoft.com/office/officeart/2008/layout/PictureStrips"/>
    <dgm:cxn modelId="{16CE18CC-DDEA-4B6F-9B48-3BF6530B3551}" type="presOf" srcId="{AC779CE5-277E-4A2D-BCA4-54B07E26DA0B}" destId="{9AB69031-6BE5-4250-9B5D-18E4B757F826}" srcOrd="0" destOrd="0" presId="urn:microsoft.com/office/officeart/2008/layout/PictureStrips"/>
    <dgm:cxn modelId="{D57249CD-25C5-4931-AC40-85ECB7787405}" srcId="{29A76A32-EB68-4D7F-BB5A-0D1DE8D96AC7}" destId="{0B84164D-A56F-4DF8-B6A2-F5E3F1CFBBA2}" srcOrd="10" destOrd="0" parTransId="{4EC1EAE5-361D-4850-A70C-16CA7F23E3FC}" sibTransId="{B0A98B66-5C5F-45A9-A7CF-A1F7BDEA4586}"/>
    <dgm:cxn modelId="{31CE1ED0-899B-4943-8A50-D27344AAEFAB}" srcId="{29A76A32-EB68-4D7F-BB5A-0D1DE8D96AC7}" destId="{80AFA4DD-C3BF-4CFF-8A16-8E449A911575}" srcOrd="5" destOrd="0" parTransId="{95203C3D-0130-4A3B-8958-331F9FE13F49}" sibTransId="{C45349C5-2048-471D-BDBE-2AFD51F73831}"/>
    <dgm:cxn modelId="{2C6C69D7-FFFD-450A-8466-133FF4D5CA1A}" type="presOf" srcId="{29A76A32-EB68-4D7F-BB5A-0D1DE8D96AC7}" destId="{7FE8C9A5-8B49-479E-8909-E4899CA53FE9}" srcOrd="0" destOrd="0" presId="urn:microsoft.com/office/officeart/2008/layout/PictureStrips"/>
    <dgm:cxn modelId="{1EFD89D7-A90E-434B-B775-103345E99612}" srcId="{29A76A32-EB68-4D7F-BB5A-0D1DE8D96AC7}" destId="{88A47BF8-E825-4948-A691-59AA42D5E93A}" srcOrd="6" destOrd="0" parTransId="{8718011D-2F2A-4887-83B6-4854A2578388}" sibTransId="{9819DA46-3D50-45D4-A5B1-344D761DCE74}"/>
    <dgm:cxn modelId="{061616EA-C2A7-4AA8-A4DA-B503AFADD9E0}" srcId="{29A76A32-EB68-4D7F-BB5A-0D1DE8D96AC7}" destId="{8B8C97BB-B7B6-4256-BC97-40476686F836}" srcOrd="9" destOrd="0" parTransId="{D756B35E-4C0C-41D2-8033-E26951D03D5B}" sibTransId="{E8A60015-47CF-4D7A-BE28-5447E23A8B89}"/>
    <dgm:cxn modelId="{C481AB55-2E92-483E-9CD3-840103CD913F}" type="presParOf" srcId="{7FE8C9A5-8B49-479E-8909-E4899CA53FE9}" destId="{2EB4DA70-C51F-4B48-9BFC-09B84694A288}" srcOrd="0" destOrd="0" presId="urn:microsoft.com/office/officeart/2008/layout/PictureStrips"/>
    <dgm:cxn modelId="{B9BB0139-41FC-4A31-8E65-402409BDD6F5}" type="presParOf" srcId="{2EB4DA70-C51F-4B48-9BFC-09B84694A288}" destId="{560D359F-74F9-4DCC-9330-69911ACD684A}" srcOrd="0" destOrd="0" presId="urn:microsoft.com/office/officeart/2008/layout/PictureStrips"/>
    <dgm:cxn modelId="{0563155D-921A-474A-A233-FDCEAB814704}" type="presParOf" srcId="{2EB4DA70-C51F-4B48-9BFC-09B84694A288}" destId="{A049D8F9-03F1-4921-9489-CB585E517AA4}" srcOrd="1" destOrd="0" presId="urn:microsoft.com/office/officeart/2008/layout/PictureStrips"/>
    <dgm:cxn modelId="{E50DD79C-F84A-4E07-8292-42A882533EA4}" type="presParOf" srcId="{7FE8C9A5-8B49-479E-8909-E4899CA53FE9}" destId="{DF9E1C3C-3950-4C39-8CED-7A7CBFFFDF9B}" srcOrd="1" destOrd="0" presId="urn:microsoft.com/office/officeart/2008/layout/PictureStrips"/>
    <dgm:cxn modelId="{96F6F8F1-35FA-4D0C-9F75-A647D2F494C0}" type="presParOf" srcId="{7FE8C9A5-8B49-479E-8909-E4899CA53FE9}" destId="{7975CC95-B7EF-4788-B8FA-E8A0F2EA91A3}" srcOrd="2" destOrd="0" presId="urn:microsoft.com/office/officeart/2008/layout/PictureStrips"/>
    <dgm:cxn modelId="{2020B528-10A1-42A1-B279-C21BF79355C5}" type="presParOf" srcId="{7975CC95-B7EF-4788-B8FA-E8A0F2EA91A3}" destId="{F771FAC0-C299-41EA-B00C-B12D5BADFA07}" srcOrd="0" destOrd="0" presId="urn:microsoft.com/office/officeart/2008/layout/PictureStrips"/>
    <dgm:cxn modelId="{514718AF-EBB3-495C-A3E4-70D49D9C87E6}" type="presParOf" srcId="{7975CC95-B7EF-4788-B8FA-E8A0F2EA91A3}" destId="{79CD020A-292C-47CE-9F25-BC152FCE922D}" srcOrd="1" destOrd="0" presId="urn:microsoft.com/office/officeart/2008/layout/PictureStrips"/>
    <dgm:cxn modelId="{C74CD761-6A7D-4B05-8B2D-C61868EA6758}" type="presParOf" srcId="{7FE8C9A5-8B49-479E-8909-E4899CA53FE9}" destId="{534B5F15-803A-42DB-BBA7-A1CA07C3841B}" srcOrd="3" destOrd="0" presId="urn:microsoft.com/office/officeart/2008/layout/PictureStrips"/>
    <dgm:cxn modelId="{90B71F60-6BB1-4091-9BCC-F4E6F0EF9A8C}" type="presParOf" srcId="{7FE8C9A5-8B49-479E-8909-E4899CA53FE9}" destId="{7D9E9A8B-05D8-4E1F-BBFA-2E07FA90E76A}" srcOrd="4" destOrd="0" presId="urn:microsoft.com/office/officeart/2008/layout/PictureStrips"/>
    <dgm:cxn modelId="{62155DD2-57D3-4A5C-A01A-7C5C51B3E44D}" type="presParOf" srcId="{7D9E9A8B-05D8-4E1F-BBFA-2E07FA90E76A}" destId="{D3014ED5-2268-4497-AF8B-1AF3C69476F3}" srcOrd="0" destOrd="0" presId="urn:microsoft.com/office/officeart/2008/layout/PictureStrips"/>
    <dgm:cxn modelId="{B7B3FBBF-BF67-41EF-81C3-610EA815C13F}" type="presParOf" srcId="{7D9E9A8B-05D8-4E1F-BBFA-2E07FA90E76A}" destId="{54246FE6-AE97-4DA9-8925-1A08BB347087}" srcOrd="1" destOrd="0" presId="urn:microsoft.com/office/officeart/2008/layout/PictureStrips"/>
    <dgm:cxn modelId="{F6582B84-0158-445D-AC61-66F9209F5E7D}" type="presParOf" srcId="{7FE8C9A5-8B49-479E-8909-E4899CA53FE9}" destId="{FB6753C2-095F-4210-9DE8-F510A33E14D2}" srcOrd="5" destOrd="0" presId="urn:microsoft.com/office/officeart/2008/layout/PictureStrips"/>
    <dgm:cxn modelId="{A117B300-5ADE-4477-97A7-3E5BFD823BD0}" type="presParOf" srcId="{7FE8C9A5-8B49-479E-8909-E4899CA53FE9}" destId="{436E0486-5E20-485E-93D1-AAAD843296BB}" srcOrd="6" destOrd="0" presId="urn:microsoft.com/office/officeart/2008/layout/PictureStrips"/>
    <dgm:cxn modelId="{E5BBC2F8-47AA-4EF5-BEEE-CCD7DC008974}" type="presParOf" srcId="{436E0486-5E20-485E-93D1-AAAD843296BB}" destId="{CE61EBD8-4261-4473-9B5F-A43C451512EF}" srcOrd="0" destOrd="0" presId="urn:microsoft.com/office/officeart/2008/layout/PictureStrips"/>
    <dgm:cxn modelId="{3EFE7CF1-F523-461D-BF66-7C114558833A}" type="presParOf" srcId="{436E0486-5E20-485E-93D1-AAAD843296BB}" destId="{B797B498-3F8A-4336-8478-DC5AD4D3A6BA}" srcOrd="1" destOrd="0" presId="urn:microsoft.com/office/officeart/2008/layout/PictureStrips"/>
    <dgm:cxn modelId="{D98D3E5A-4FDC-430A-8997-8CC699364887}" type="presParOf" srcId="{7FE8C9A5-8B49-479E-8909-E4899CA53FE9}" destId="{960A44FA-8270-44BB-A624-EE494822A176}" srcOrd="7" destOrd="0" presId="urn:microsoft.com/office/officeart/2008/layout/PictureStrips"/>
    <dgm:cxn modelId="{6686B38D-FA27-4D35-8F5D-958493A44D05}" type="presParOf" srcId="{7FE8C9A5-8B49-479E-8909-E4899CA53FE9}" destId="{FA08ACB7-DFC2-4790-A4E1-2ADE59076BD0}" srcOrd="8" destOrd="0" presId="urn:microsoft.com/office/officeart/2008/layout/PictureStrips"/>
    <dgm:cxn modelId="{EA9B963E-8F4A-4E53-8F7C-C653EE0AD04B}" type="presParOf" srcId="{FA08ACB7-DFC2-4790-A4E1-2ADE59076BD0}" destId="{22618142-C0BD-450A-ACBD-E1E20087A0B2}" srcOrd="0" destOrd="0" presId="urn:microsoft.com/office/officeart/2008/layout/PictureStrips"/>
    <dgm:cxn modelId="{EB755003-6959-43B7-A69C-C5B0875EDC9E}" type="presParOf" srcId="{FA08ACB7-DFC2-4790-A4E1-2ADE59076BD0}" destId="{57A45D6F-3CE7-4260-A9B1-900B525F75EF}" srcOrd="1" destOrd="0" presId="urn:microsoft.com/office/officeart/2008/layout/PictureStrips"/>
    <dgm:cxn modelId="{17D1D30E-4076-4E12-BFB1-559819787613}" type="presParOf" srcId="{7FE8C9A5-8B49-479E-8909-E4899CA53FE9}" destId="{BDD88D4B-1A26-451D-9A12-3444CAB49551}" srcOrd="9" destOrd="0" presId="urn:microsoft.com/office/officeart/2008/layout/PictureStrips"/>
    <dgm:cxn modelId="{C846BA2A-0001-419A-8137-7E5338BB78FB}" type="presParOf" srcId="{7FE8C9A5-8B49-479E-8909-E4899CA53FE9}" destId="{03DF410F-9984-459F-872C-5227A0D24501}" srcOrd="10" destOrd="0" presId="urn:microsoft.com/office/officeart/2008/layout/PictureStrips"/>
    <dgm:cxn modelId="{1872E723-6FF4-4E04-B6C5-46BE31BA8682}" type="presParOf" srcId="{03DF410F-9984-459F-872C-5227A0D24501}" destId="{32FCB432-D196-4B8F-BD6C-7494625339E1}" srcOrd="0" destOrd="0" presId="urn:microsoft.com/office/officeart/2008/layout/PictureStrips"/>
    <dgm:cxn modelId="{B29FDB74-DB06-44CD-ABF6-6828DE064911}" type="presParOf" srcId="{03DF410F-9984-459F-872C-5227A0D24501}" destId="{8466B90B-CDCB-49FA-B766-7BC6CE89BEC9}" srcOrd="1" destOrd="0" presId="urn:microsoft.com/office/officeart/2008/layout/PictureStrips"/>
    <dgm:cxn modelId="{B0B9D778-9CA3-406C-8A8F-41E57ED7DD99}" type="presParOf" srcId="{7FE8C9A5-8B49-479E-8909-E4899CA53FE9}" destId="{06E85219-7EA5-4C19-A6DB-CE82F61A48B6}" srcOrd="11" destOrd="0" presId="urn:microsoft.com/office/officeart/2008/layout/PictureStrips"/>
    <dgm:cxn modelId="{EFD7525D-B45E-4BB9-94D8-0DEF42936C90}" type="presParOf" srcId="{7FE8C9A5-8B49-479E-8909-E4899CA53FE9}" destId="{6B9EAA75-B057-4062-804E-07D64C159248}" srcOrd="12" destOrd="0" presId="urn:microsoft.com/office/officeart/2008/layout/PictureStrips"/>
    <dgm:cxn modelId="{91EFEAAC-004C-4F36-8866-709A22D965D9}" type="presParOf" srcId="{6B9EAA75-B057-4062-804E-07D64C159248}" destId="{C4EF9994-6EA5-4074-908D-F31616F1B657}" srcOrd="0" destOrd="0" presId="urn:microsoft.com/office/officeart/2008/layout/PictureStrips"/>
    <dgm:cxn modelId="{4DBCCED5-7B9C-4288-BAFB-294D46ED31A9}" type="presParOf" srcId="{6B9EAA75-B057-4062-804E-07D64C159248}" destId="{28595F1A-C5DB-4442-905A-E43BA9CE2CB7}" srcOrd="1" destOrd="0" presId="urn:microsoft.com/office/officeart/2008/layout/PictureStrips"/>
    <dgm:cxn modelId="{A25E9C74-0F7C-4B9D-9560-1311362E9A69}" type="presParOf" srcId="{7FE8C9A5-8B49-479E-8909-E4899CA53FE9}" destId="{964A851C-C097-471D-87E6-A3D4977FE885}" srcOrd="13" destOrd="0" presId="urn:microsoft.com/office/officeart/2008/layout/PictureStrips"/>
    <dgm:cxn modelId="{3F946B4F-0ADA-4301-B186-7EDB85341D98}" type="presParOf" srcId="{7FE8C9A5-8B49-479E-8909-E4899CA53FE9}" destId="{2B176276-F252-48D9-96FB-EFCF52CA810E}" srcOrd="14" destOrd="0" presId="urn:microsoft.com/office/officeart/2008/layout/PictureStrips"/>
    <dgm:cxn modelId="{C8BC189F-086E-40A7-871F-91A02A421590}" type="presParOf" srcId="{2B176276-F252-48D9-96FB-EFCF52CA810E}" destId="{9AB69031-6BE5-4250-9B5D-18E4B757F826}" srcOrd="0" destOrd="0" presId="urn:microsoft.com/office/officeart/2008/layout/PictureStrips"/>
    <dgm:cxn modelId="{883DC14E-0C47-4778-BC8E-F81BE19EA50A}" type="presParOf" srcId="{2B176276-F252-48D9-96FB-EFCF52CA810E}" destId="{7C11F3AC-08E6-4751-BD9D-DD7C190B1F01}" srcOrd="1" destOrd="0" presId="urn:microsoft.com/office/officeart/2008/layout/PictureStrips"/>
    <dgm:cxn modelId="{AB394680-B1EC-425A-9634-6FD71B943215}" type="presParOf" srcId="{7FE8C9A5-8B49-479E-8909-E4899CA53FE9}" destId="{3E0DF71A-4C3F-458F-B016-331F0683830A}" srcOrd="15" destOrd="0" presId="urn:microsoft.com/office/officeart/2008/layout/PictureStrips"/>
    <dgm:cxn modelId="{1B52E197-6C8A-4ECD-BE9E-C4C38DC09A24}" type="presParOf" srcId="{7FE8C9A5-8B49-479E-8909-E4899CA53FE9}" destId="{2D2908C8-BBCC-425C-A5F8-FDA61E947952}" srcOrd="16" destOrd="0" presId="urn:microsoft.com/office/officeart/2008/layout/PictureStrips"/>
    <dgm:cxn modelId="{350AB291-3A68-4D3B-84CF-36FEF362DD50}" type="presParOf" srcId="{2D2908C8-BBCC-425C-A5F8-FDA61E947952}" destId="{830AE470-F5B3-461A-8EBA-352FBF438615}" srcOrd="0" destOrd="0" presId="urn:microsoft.com/office/officeart/2008/layout/PictureStrips"/>
    <dgm:cxn modelId="{75E61AF2-461B-44E8-8E53-46AA82AD7757}" type="presParOf" srcId="{2D2908C8-BBCC-425C-A5F8-FDA61E947952}" destId="{C114BE22-7635-4AF8-A73E-467951A48F49}" srcOrd="1" destOrd="0" presId="urn:microsoft.com/office/officeart/2008/layout/PictureStrips"/>
    <dgm:cxn modelId="{716A6468-393F-4477-95E1-DCD1F272E65A}" type="presParOf" srcId="{7FE8C9A5-8B49-479E-8909-E4899CA53FE9}" destId="{EBA98139-F37B-4DF6-86E3-3B8B29587115}" srcOrd="17" destOrd="0" presId="urn:microsoft.com/office/officeart/2008/layout/PictureStrips"/>
    <dgm:cxn modelId="{9109B4FB-A39F-4DF5-81F2-4A171A2D9F08}" type="presParOf" srcId="{7FE8C9A5-8B49-479E-8909-E4899CA53FE9}" destId="{D72E509D-579D-45E9-9314-8453CAAFF74F}" srcOrd="18" destOrd="0" presId="urn:microsoft.com/office/officeart/2008/layout/PictureStrips"/>
    <dgm:cxn modelId="{6A3F952E-6537-4543-8D80-9BFF3B1DDAA2}" type="presParOf" srcId="{D72E509D-579D-45E9-9314-8453CAAFF74F}" destId="{DA58EF52-AF7F-4DA5-939D-BE1291587319}" srcOrd="0" destOrd="0" presId="urn:microsoft.com/office/officeart/2008/layout/PictureStrips"/>
    <dgm:cxn modelId="{B0EAA264-2C18-4FC7-AF17-CA9D706C5304}" type="presParOf" srcId="{D72E509D-579D-45E9-9314-8453CAAFF74F}" destId="{E3A62BC4-65DB-4134-86B2-F7490CE9CEF0}" srcOrd="1" destOrd="0" presId="urn:microsoft.com/office/officeart/2008/layout/PictureStrips"/>
    <dgm:cxn modelId="{BE0CAE1C-E405-40FC-BF71-40F21A7F5C9C}" type="presParOf" srcId="{7FE8C9A5-8B49-479E-8909-E4899CA53FE9}" destId="{343E7C70-2FEE-4E2E-A294-783F4542EDB0}" srcOrd="19" destOrd="0" presId="urn:microsoft.com/office/officeart/2008/layout/PictureStrips"/>
    <dgm:cxn modelId="{3DA32AAC-4854-4B62-8B86-676B10838F22}" type="presParOf" srcId="{7FE8C9A5-8B49-479E-8909-E4899CA53FE9}" destId="{DBFE4FBB-8699-4FD0-BB4A-2B993D1B18AA}" srcOrd="20" destOrd="0" presId="urn:microsoft.com/office/officeart/2008/layout/PictureStrips"/>
    <dgm:cxn modelId="{68FF893D-39A8-49A7-9D63-DABBE5F85AC8}" type="presParOf" srcId="{DBFE4FBB-8699-4FD0-BB4A-2B993D1B18AA}" destId="{E559FB4C-8523-4A67-B51A-C45A6D50190F}" srcOrd="0" destOrd="0" presId="urn:microsoft.com/office/officeart/2008/layout/PictureStrips"/>
    <dgm:cxn modelId="{24DFD985-A64A-4DA8-A00A-164523730FDB}" type="presParOf" srcId="{DBFE4FBB-8699-4FD0-BB4A-2B993D1B18AA}" destId="{E7119A99-CD73-4BE8-BF4D-46E51486BAC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9026EC-34BB-456C-898B-2AD112D77003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D8B23364-F2EF-413B-B4E8-1ADC7CECD1A0}">
      <dgm:prSet phldrT="[Texto]"/>
      <dgm:spPr/>
      <dgm:t>
        <a:bodyPr/>
        <a:lstStyle/>
        <a:p>
          <a:r>
            <a:rPr lang="es-ES" b="1" noProof="0" dirty="0"/>
            <a:t>ANÁLISIS DE LAS TECNOLOGÍAS UTILIZADAS PARA LA PRODUCCIÓN DE BIOCOMBUSTIBLES</a:t>
          </a:r>
        </a:p>
      </dgm:t>
    </dgm:pt>
    <dgm:pt modelId="{656714DB-EA8E-46E2-9203-BA64F2D1D730}" type="sibTrans" cxnId="{E6023DC8-565D-4D74-9E56-598FFF8F98F0}">
      <dgm:prSet/>
      <dgm:spPr/>
      <dgm:t>
        <a:bodyPr/>
        <a:lstStyle/>
        <a:p>
          <a:endParaRPr lang="es-DO" noProof="0" dirty="0"/>
        </a:p>
      </dgm:t>
    </dgm:pt>
    <dgm:pt modelId="{0FF13BAC-E0B2-4DF5-83EC-CC743F7B9373}" type="parTrans" cxnId="{E6023DC8-565D-4D74-9E56-598FFF8F98F0}">
      <dgm:prSet/>
      <dgm:spPr/>
      <dgm:t>
        <a:bodyPr/>
        <a:lstStyle/>
        <a:p>
          <a:endParaRPr lang="es-DO" noProof="0" dirty="0"/>
        </a:p>
      </dgm:t>
    </dgm:pt>
    <dgm:pt modelId="{2FA2A1AC-92F3-49CD-9BF1-D552C50E4BD8}">
      <dgm:prSet phldrT="[Texto]"/>
      <dgm:spPr/>
      <dgm:t>
        <a:bodyPr/>
        <a:lstStyle/>
        <a:p>
          <a:r>
            <a:rPr lang="es-ES" b="1" noProof="0" dirty="0"/>
            <a:t>ESTÁNDARES AMBIENTALES</a:t>
          </a:r>
        </a:p>
        <a:p>
          <a:r>
            <a:rPr lang="es-ES" b="1" noProof="0" dirty="0"/>
            <a:t> </a:t>
          </a:r>
          <a:br>
            <a:rPr lang="es-ES" b="1" noProof="0" dirty="0"/>
          </a:br>
          <a:endParaRPr lang="pt-BR" b="0" noProof="0" dirty="0"/>
        </a:p>
      </dgm:t>
    </dgm:pt>
    <dgm:pt modelId="{6A321B84-3196-42EC-8DE1-6D51D9ABEA5F}" type="parTrans" cxnId="{ECFE3ECC-BED8-40DC-B0EA-C15E058A069C}">
      <dgm:prSet/>
      <dgm:spPr/>
      <dgm:t>
        <a:bodyPr/>
        <a:lstStyle/>
        <a:p>
          <a:endParaRPr lang="pt-BR"/>
        </a:p>
      </dgm:t>
    </dgm:pt>
    <dgm:pt modelId="{341F3441-3700-4E85-BA08-C4E72F6D0E2C}" type="sibTrans" cxnId="{ECFE3ECC-BED8-40DC-B0EA-C15E058A069C}">
      <dgm:prSet/>
      <dgm:spPr/>
      <dgm:t>
        <a:bodyPr/>
        <a:lstStyle/>
        <a:p>
          <a:endParaRPr lang="pt-BR"/>
        </a:p>
      </dgm:t>
    </dgm:pt>
    <dgm:pt modelId="{91EBEEF4-FAE5-4FD9-AC5E-FCE51268599B}" type="pres">
      <dgm:prSet presAssocID="{C49026EC-34BB-456C-898B-2AD112D77003}" presName="Name0" presStyleCnt="0">
        <dgm:presLayoutVars>
          <dgm:dir/>
          <dgm:resizeHandles val="exact"/>
        </dgm:presLayoutVars>
      </dgm:prSet>
      <dgm:spPr/>
    </dgm:pt>
    <dgm:pt modelId="{553D45B4-9AE3-4E8B-9F54-DFED2F94BCC1}" type="pres">
      <dgm:prSet presAssocID="{C49026EC-34BB-456C-898B-2AD112D77003}" presName="fgShape" presStyleLbl="fgShp" presStyleIdx="0" presStyleCnt="1" custFlipVert="1" custScaleX="1427" custScaleY="10677" custLinFactNeighborX="520" custLinFactNeighborY="70109"/>
      <dgm:spPr/>
    </dgm:pt>
    <dgm:pt modelId="{CA74E119-27C5-4C58-9E99-056E7EE79237}" type="pres">
      <dgm:prSet presAssocID="{C49026EC-34BB-456C-898B-2AD112D77003}" presName="linComp" presStyleCnt="0"/>
      <dgm:spPr/>
    </dgm:pt>
    <dgm:pt modelId="{F94F9A0D-EB2F-4CCB-AAB1-7F824BD1C7AC}" type="pres">
      <dgm:prSet presAssocID="{D8B23364-F2EF-413B-B4E8-1ADC7CECD1A0}" presName="compNode" presStyleCnt="0"/>
      <dgm:spPr/>
    </dgm:pt>
    <dgm:pt modelId="{93311644-B61A-4A64-8F96-92C1F83761A4}" type="pres">
      <dgm:prSet presAssocID="{D8B23364-F2EF-413B-B4E8-1ADC7CECD1A0}" presName="bkgdShape" presStyleLbl="node1" presStyleIdx="0" presStyleCnt="2"/>
      <dgm:spPr/>
    </dgm:pt>
    <dgm:pt modelId="{9D7A4B43-AB02-4B81-AAAA-CD53567E45DB}" type="pres">
      <dgm:prSet presAssocID="{D8B23364-F2EF-413B-B4E8-1ADC7CECD1A0}" presName="nodeTx" presStyleLbl="node1" presStyleIdx="0" presStyleCnt="2">
        <dgm:presLayoutVars>
          <dgm:bulletEnabled val="1"/>
        </dgm:presLayoutVars>
      </dgm:prSet>
      <dgm:spPr/>
    </dgm:pt>
    <dgm:pt modelId="{F053EF92-E29F-4656-B33A-4836968E018C}" type="pres">
      <dgm:prSet presAssocID="{D8B23364-F2EF-413B-B4E8-1ADC7CECD1A0}" presName="invisiNode" presStyleLbl="node1" presStyleIdx="0" presStyleCnt="2"/>
      <dgm:spPr/>
    </dgm:pt>
    <dgm:pt modelId="{674F8096-D19A-4A61-A4D5-D93EE854FAAB}" type="pres">
      <dgm:prSet presAssocID="{D8B23364-F2EF-413B-B4E8-1ADC7CECD1A0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7059DAE5-4A3C-4621-BBB8-F3E5073729E7}" type="pres">
      <dgm:prSet presAssocID="{656714DB-EA8E-46E2-9203-BA64F2D1D730}" presName="sibTrans" presStyleLbl="sibTrans2D1" presStyleIdx="0" presStyleCnt="0"/>
      <dgm:spPr/>
    </dgm:pt>
    <dgm:pt modelId="{C1AB8200-0A5A-4BC9-A88B-51F454082D6F}" type="pres">
      <dgm:prSet presAssocID="{2FA2A1AC-92F3-49CD-9BF1-D552C50E4BD8}" presName="compNode" presStyleCnt="0"/>
      <dgm:spPr/>
    </dgm:pt>
    <dgm:pt modelId="{EACFB2EE-C53D-452F-91DA-76BACCA4DAC1}" type="pres">
      <dgm:prSet presAssocID="{2FA2A1AC-92F3-49CD-9BF1-D552C50E4BD8}" presName="bkgdShape" presStyleLbl="node1" presStyleIdx="1" presStyleCnt="2"/>
      <dgm:spPr/>
    </dgm:pt>
    <dgm:pt modelId="{95068B28-4474-4FEF-A77F-19A0C2DD38E9}" type="pres">
      <dgm:prSet presAssocID="{2FA2A1AC-92F3-49CD-9BF1-D552C50E4BD8}" presName="nodeTx" presStyleLbl="node1" presStyleIdx="1" presStyleCnt="2">
        <dgm:presLayoutVars>
          <dgm:bulletEnabled val="1"/>
        </dgm:presLayoutVars>
      </dgm:prSet>
      <dgm:spPr/>
    </dgm:pt>
    <dgm:pt modelId="{7D2CC95A-6F7B-4393-8CF8-8CB31E47B6F1}" type="pres">
      <dgm:prSet presAssocID="{2FA2A1AC-92F3-49CD-9BF1-D552C50E4BD8}" presName="invisiNode" presStyleLbl="node1" presStyleIdx="1" presStyleCnt="2"/>
      <dgm:spPr/>
    </dgm:pt>
    <dgm:pt modelId="{C068C72D-5320-41B5-B257-C9BDE4EE968B}" type="pres">
      <dgm:prSet presAssocID="{2FA2A1AC-92F3-49CD-9BF1-D552C50E4BD8}" presName="imagNod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200520F-407A-4C82-AD3D-B0BBCA13DFA6}" type="presOf" srcId="{2FA2A1AC-92F3-49CD-9BF1-D552C50E4BD8}" destId="{95068B28-4474-4FEF-A77F-19A0C2DD38E9}" srcOrd="1" destOrd="0" presId="urn:microsoft.com/office/officeart/2005/8/layout/hList7"/>
    <dgm:cxn modelId="{77AB2A6D-6A62-49C9-A6F6-EDDC3FD182C9}" type="presOf" srcId="{D8B23364-F2EF-413B-B4E8-1ADC7CECD1A0}" destId="{93311644-B61A-4A64-8F96-92C1F83761A4}" srcOrd="0" destOrd="0" presId="urn:microsoft.com/office/officeart/2005/8/layout/hList7"/>
    <dgm:cxn modelId="{19D5B871-76F4-4A2E-AC9E-9353DA3E4D77}" type="presOf" srcId="{656714DB-EA8E-46E2-9203-BA64F2D1D730}" destId="{7059DAE5-4A3C-4621-BBB8-F3E5073729E7}" srcOrd="0" destOrd="0" presId="urn:microsoft.com/office/officeart/2005/8/layout/hList7"/>
    <dgm:cxn modelId="{3A64619A-F36A-41BB-BCE1-022DF2A530CF}" type="presOf" srcId="{D8B23364-F2EF-413B-B4E8-1ADC7CECD1A0}" destId="{9D7A4B43-AB02-4B81-AAAA-CD53567E45DB}" srcOrd="1" destOrd="0" presId="urn:microsoft.com/office/officeart/2005/8/layout/hList7"/>
    <dgm:cxn modelId="{842B21C2-04B6-4495-A803-DC750232ED51}" type="presOf" srcId="{C49026EC-34BB-456C-898B-2AD112D77003}" destId="{91EBEEF4-FAE5-4FD9-AC5E-FCE51268599B}" srcOrd="0" destOrd="0" presId="urn:microsoft.com/office/officeart/2005/8/layout/hList7"/>
    <dgm:cxn modelId="{E6023DC8-565D-4D74-9E56-598FFF8F98F0}" srcId="{C49026EC-34BB-456C-898B-2AD112D77003}" destId="{D8B23364-F2EF-413B-B4E8-1ADC7CECD1A0}" srcOrd="0" destOrd="0" parTransId="{0FF13BAC-E0B2-4DF5-83EC-CC743F7B9373}" sibTransId="{656714DB-EA8E-46E2-9203-BA64F2D1D730}"/>
    <dgm:cxn modelId="{ECFE3ECC-BED8-40DC-B0EA-C15E058A069C}" srcId="{C49026EC-34BB-456C-898B-2AD112D77003}" destId="{2FA2A1AC-92F3-49CD-9BF1-D552C50E4BD8}" srcOrd="1" destOrd="0" parTransId="{6A321B84-3196-42EC-8DE1-6D51D9ABEA5F}" sibTransId="{341F3441-3700-4E85-BA08-C4E72F6D0E2C}"/>
    <dgm:cxn modelId="{4BA7E1D3-4B29-47CC-AE94-DB3315725C23}" type="presOf" srcId="{2FA2A1AC-92F3-49CD-9BF1-D552C50E4BD8}" destId="{EACFB2EE-C53D-452F-91DA-76BACCA4DAC1}" srcOrd="0" destOrd="0" presId="urn:microsoft.com/office/officeart/2005/8/layout/hList7"/>
    <dgm:cxn modelId="{8C26AA78-7F26-443F-BA2D-7A4B86F8A940}" type="presParOf" srcId="{91EBEEF4-FAE5-4FD9-AC5E-FCE51268599B}" destId="{553D45B4-9AE3-4E8B-9F54-DFED2F94BCC1}" srcOrd="0" destOrd="0" presId="urn:microsoft.com/office/officeart/2005/8/layout/hList7"/>
    <dgm:cxn modelId="{2424A5AA-1F5C-4611-8882-D2C7B65B9453}" type="presParOf" srcId="{91EBEEF4-FAE5-4FD9-AC5E-FCE51268599B}" destId="{CA74E119-27C5-4C58-9E99-056E7EE79237}" srcOrd="1" destOrd="0" presId="urn:microsoft.com/office/officeart/2005/8/layout/hList7"/>
    <dgm:cxn modelId="{13ACCC25-322F-4933-8DDD-EC10ECB78D3A}" type="presParOf" srcId="{CA74E119-27C5-4C58-9E99-056E7EE79237}" destId="{F94F9A0D-EB2F-4CCB-AAB1-7F824BD1C7AC}" srcOrd="0" destOrd="0" presId="urn:microsoft.com/office/officeart/2005/8/layout/hList7"/>
    <dgm:cxn modelId="{693D94F7-1591-438F-A74E-3FD93E78D765}" type="presParOf" srcId="{F94F9A0D-EB2F-4CCB-AAB1-7F824BD1C7AC}" destId="{93311644-B61A-4A64-8F96-92C1F83761A4}" srcOrd="0" destOrd="0" presId="urn:microsoft.com/office/officeart/2005/8/layout/hList7"/>
    <dgm:cxn modelId="{1BE1D3D6-715D-4A2E-8459-1F8A1B26E60E}" type="presParOf" srcId="{F94F9A0D-EB2F-4CCB-AAB1-7F824BD1C7AC}" destId="{9D7A4B43-AB02-4B81-AAAA-CD53567E45DB}" srcOrd="1" destOrd="0" presId="urn:microsoft.com/office/officeart/2005/8/layout/hList7"/>
    <dgm:cxn modelId="{7AAED814-04A9-4FDC-AA55-5C58C3246880}" type="presParOf" srcId="{F94F9A0D-EB2F-4CCB-AAB1-7F824BD1C7AC}" destId="{F053EF92-E29F-4656-B33A-4836968E018C}" srcOrd="2" destOrd="0" presId="urn:microsoft.com/office/officeart/2005/8/layout/hList7"/>
    <dgm:cxn modelId="{54CBA233-97B2-42C9-A675-44E3AC0673A9}" type="presParOf" srcId="{F94F9A0D-EB2F-4CCB-AAB1-7F824BD1C7AC}" destId="{674F8096-D19A-4A61-A4D5-D93EE854FAAB}" srcOrd="3" destOrd="0" presId="urn:microsoft.com/office/officeart/2005/8/layout/hList7"/>
    <dgm:cxn modelId="{FF0C0D69-1B51-4833-9D0E-59E3FBFD43A9}" type="presParOf" srcId="{CA74E119-27C5-4C58-9E99-056E7EE79237}" destId="{7059DAE5-4A3C-4621-BBB8-F3E5073729E7}" srcOrd="1" destOrd="0" presId="urn:microsoft.com/office/officeart/2005/8/layout/hList7"/>
    <dgm:cxn modelId="{1FB181E9-6A7B-437D-B51A-792F5EEDDA83}" type="presParOf" srcId="{CA74E119-27C5-4C58-9E99-056E7EE79237}" destId="{C1AB8200-0A5A-4BC9-A88B-51F454082D6F}" srcOrd="2" destOrd="0" presId="urn:microsoft.com/office/officeart/2005/8/layout/hList7"/>
    <dgm:cxn modelId="{909AECC8-950E-4884-BC2C-64E0CFF5333B}" type="presParOf" srcId="{C1AB8200-0A5A-4BC9-A88B-51F454082D6F}" destId="{EACFB2EE-C53D-452F-91DA-76BACCA4DAC1}" srcOrd="0" destOrd="0" presId="urn:microsoft.com/office/officeart/2005/8/layout/hList7"/>
    <dgm:cxn modelId="{0CE9A1CE-1546-451A-AA10-98AB058CFBC0}" type="presParOf" srcId="{C1AB8200-0A5A-4BC9-A88B-51F454082D6F}" destId="{95068B28-4474-4FEF-A77F-19A0C2DD38E9}" srcOrd="1" destOrd="0" presId="urn:microsoft.com/office/officeart/2005/8/layout/hList7"/>
    <dgm:cxn modelId="{A2030C05-8806-419A-9EEC-FE8753935281}" type="presParOf" srcId="{C1AB8200-0A5A-4BC9-A88B-51F454082D6F}" destId="{7D2CC95A-6F7B-4393-8CF8-8CB31E47B6F1}" srcOrd="2" destOrd="0" presId="urn:microsoft.com/office/officeart/2005/8/layout/hList7"/>
    <dgm:cxn modelId="{161E8DD6-E379-4900-8E48-94B3196AB527}" type="presParOf" srcId="{C1AB8200-0A5A-4BC9-A88B-51F454082D6F}" destId="{C068C72D-5320-41B5-B257-C9BDE4EE968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D359F-74F9-4DCC-9330-69911ACD684A}">
      <dsp:nvSpPr>
        <dsp:cNvPr id="0" name=""/>
        <dsp:cNvSpPr/>
      </dsp:nvSpPr>
      <dsp:spPr>
        <a:xfrm>
          <a:off x="151365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Comisión Nacional de los Mercados y la Competencia (CNMC) – España </a:t>
          </a:r>
          <a:endParaRPr lang="pt-BR" sz="1200" kern="1200" dirty="0"/>
        </a:p>
      </dsp:txBody>
      <dsp:txXfrm>
        <a:off x="151365" y="132245"/>
        <a:ext cx="3433699" cy="1073031"/>
      </dsp:txXfrm>
    </dsp:sp>
    <dsp:sp modelId="{A049D8F9-03F1-4921-9489-CB585E517AA4}">
      <dsp:nvSpPr>
        <dsp:cNvPr id="0" name=""/>
        <dsp:cNvSpPr/>
      </dsp:nvSpPr>
      <dsp:spPr>
        <a:xfrm>
          <a:off x="8294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1FAC0-C299-41EA-B00C-B12D5BADFA07}">
      <dsp:nvSpPr>
        <dsp:cNvPr id="0" name=""/>
        <dsp:cNvSpPr/>
      </dsp:nvSpPr>
      <dsp:spPr>
        <a:xfrm>
          <a:off x="3887333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/>
            <a:t>Comisión Reguladora de Energía  (CRE) – México </a:t>
          </a:r>
          <a:endParaRPr lang="pt-BR" sz="1200" kern="1200"/>
        </a:p>
      </dsp:txBody>
      <dsp:txXfrm>
        <a:off x="3887333" y="132245"/>
        <a:ext cx="3433699" cy="1073031"/>
      </dsp:txXfrm>
    </dsp:sp>
    <dsp:sp modelId="{79CD020A-292C-47CE-9F25-BC152FCE922D}">
      <dsp:nvSpPr>
        <dsp:cNvPr id="0" name=""/>
        <dsp:cNvSpPr/>
      </dsp:nvSpPr>
      <dsp:spPr>
        <a:xfrm>
          <a:off x="3744262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14ED5-2268-4497-AF8B-1AF3C69476F3}">
      <dsp:nvSpPr>
        <dsp:cNvPr id="0" name=""/>
        <dsp:cNvSpPr/>
      </dsp:nvSpPr>
      <dsp:spPr>
        <a:xfrm>
          <a:off x="7623300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/>
            <a:t>Organismo Supervisor de Inversión en Energía y Minería (OSINERGMIN) – Perú </a:t>
          </a:r>
          <a:endParaRPr lang="pt-BR" sz="1200" kern="1200"/>
        </a:p>
      </dsp:txBody>
      <dsp:txXfrm>
        <a:off x="7623300" y="132245"/>
        <a:ext cx="3433699" cy="1073031"/>
      </dsp:txXfrm>
    </dsp:sp>
    <dsp:sp modelId="{54246FE6-AE97-4DA9-8925-1A08BB347087}">
      <dsp:nvSpPr>
        <dsp:cNvPr id="0" name=""/>
        <dsp:cNvSpPr/>
      </dsp:nvSpPr>
      <dsp:spPr>
        <a:xfrm>
          <a:off x="7480230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1EBD8-4261-4473-9B5F-A43C451512EF}">
      <dsp:nvSpPr>
        <dsp:cNvPr id="0" name=""/>
        <dsp:cNvSpPr/>
      </dsp:nvSpPr>
      <dsp:spPr>
        <a:xfrm>
          <a:off x="151365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/>
            <a:t>Superintendencia de Electricidad (SIE) – República Dominicana</a:t>
          </a:r>
          <a:endParaRPr lang="pt-BR" sz="1200" kern="1200"/>
        </a:p>
      </dsp:txBody>
      <dsp:txXfrm>
        <a:off x="151365" y="1328078"/>
        <a:ext cx="3433699" cy="1073031"/>
      </dsp:txXfrm>
    </dsp:sp>
    <dsp:sp modelId="{B797B498-3F8A-4336-8478-DC5AD4D3A6BA}">
      <dsp:nvSpPr>
        <dsp:cNvPr id="0" name=""/>
        <dsp:cNvSpPr/>
      </dsp:nvSpPr>
      <dsp:spPr>
        <a:xfrm>
          <a:off x="8294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18142-C0BD-450A-ACBD-E1E20087A0B2}">
      <dsp:nvSpPr>
        <dsp:cNvPr id="0" name=""/>
        <dsp:cNvSpPr/>
      </dsp:nvSpPr>
      <dsp:spPr>
        <a:xfrm>
          <a:off x="3887333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/>
            <a:t>Autoridad Nacional de los Servicios Públicos (ASEP) – Panamá</a:t>
          </a:r>
          <a:endParaRPr lang="pt-BR" sz="1200" kern="1200"/>
        </a:p>
      </dsp:txBody>
      <dsp:txXfrm>
        <a:off x="3887333" y="1328078"/>
        <a:ext cx="3433699" cy="1073031"/>
      </dsp:txXfrm>
    </dsp:sp>
    <dsp:sp modelId="{57A45D6F-3CE7-4260-A9B1-900B525F75EF}">
      <dsp:nvSpPr>
        <dsp:cNvPr id="0" name=""/>
        <dsp:cNvSpPr/>
      </dsp:nvSpPr>
      <dsp:spPr>
        <a:xfrm>
          <a:off x="3744262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CB432-D196-4B8F-BD6C-7494625339E1}">
      <dsp:nvSpPr>
        <dsp:cNvPr id="0" name=""/>
        <dsp:cNvSpPr/>
      </dsp:nvSpPr>
      <dsp:spPr>
        <a:xfrm>
          <a:off x="7623300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Autoridad de Fiscalización y Control Social de Electricidad  (AE) – Bolivia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Agencia Nacional de Hidrocarburos (ANH) – Bolivia  </a:t>
          </a:r>
          <a:endParaRPr lang="pt-BR" sz="1200" kern="1200" dirty="0"/>
        </a:p>
      </dsp:txBody>
      <dsp:txXfrm>
        <a:off x="7623300" y="1328078"/>
        <a:ext cx="3433699" cy="1073031"/>
      </dsp:txXfrm>
    </dsp:sp>
    <dsp:sp modelId="{8466B90B-CDCB-49FA-B766-7BC6CE89BEC9}">
      <dsp:nvSpPr>
        <dsp:cNvPr id="0" name=""/>
        <dsp:cNvSpPr/>
      </dsp:nvSpPr>
      <dsp:spPr>
        <a:xfrm>
          <a:off x="7480230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F9994-6EA5-4074-908D-F31616F1B657}">
      <dsp:nvSpPr>
        <dsp:cNvPr id="0" name=""/>
        <dsp:cNvSpPr/>
      </dsp:nvSpPr>
      <dsp:spPr>
        <a:xfrm>
          <a:off x="151365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/>
            <a:t>Comisión Nacional de Energía (CNE) – Chile  </a:t>
          </a:r>
          <a:endParaRPr lang="pt-BR" sz="1200" kern="1200"/>
        </a:p>
      </dsp:txBody>
      <dsp:txXfrm>
        <a:off x="151365" y="2523912"/>
        <a:ext cx="3433699" cy="1073031"/>
      </dsp:txXfrm>
    </dsp:sp>
    <dsp:sp modelId="{28595F1A-C5DB-4442-905A-E43BA9CE2CB7}">
      <dsp:nvSpPr>
        <dsp:cNvPr id="0" name=""/>
        <dsp:cNvSpPr/>
      </dsp:nvSpPr>
      <dsp:spPr>
        <a:xfrm>
          <a:off x="8294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69031-6BE5-4250-9B5D-18E4B757F826}">
      <dsp:nvSpPr>
        <dsp:cNvPr id="0" name=""/>
        <dsp:cNvSpPr/>
      </dsp:nvSpPr>
      <dsp:spPr>
        <a:xfrm>
          <a:off x="3887333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 err="1"/>
            <a:t>Agência</a:t>
          </a:r>
          <a:r>
            <a:rPr lang="es-PE" sz="1200" kern="1200" dirty="0"/>
            <a:t> Nacional de </a:t>
          </a:r>
          <a:r>
            <a:rPr lang="es-PE" sz="1200" kern="1200" dirty="0" err="1"/>
            <a:t>Energia</a:t>
          </a:r>
          <a:r>
            <a:rPr lang="es-PE" sz="1200" kern="1200" dirty="0"/>
            <a:t> </a:t>
          </a:r>
          <a:r>
            <a:rPr lang="es-PE" sz="1200" kern="1200" dirty="0" err="1"/>
            <a:t>Elétrica</a:t>
          </a:r>
          <a:r>
            <a:rPr lang="es-PE" sz="1200" kern="1200" dirty="0"/>
            <a:t> (ANEEL) – Brasil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 err="1"/>
            <a:t>Agência</a:t>
          </a:r>
          <a:r>
            <a:rPr lang="es-PE" sz="1200" kern="1200" dirty="0"/>
            <a:t> Nacional do Petróleo, </a:t>
          </a:r>
          <a:r>
            <a:rPr lang="es-PE" sz="1200" kern="1200" dirty="0" err="1"/>
            <a:t>Gás</a:t>
          </a:r>
          <a:r>
            <a:rPr lang="es-PE" sz="1200" kern="1200" dirty="0"/>
            <a:t> Natural e </a:t>
          </a:r>
          <a:r>
            <a:rPr lang="es-PE" sz="1200" kern="1200" dirty="0" err="1"/>
            <a:t>Biocombustíveis</a:t>
          </a:r>
          <a:r>
            <a:rPr lang="es-PE" sz="1200" kern="1200" dirty="0"/>
            <a:t> (ANP) – Brasil </a:t>
          </a:r>
          <a:endParaRPr lang="pt-BR" sz="1200" kern="1200" dirty="0"/>
        </a:p>
      </dsp:txBody>
      <dsp:txXfrm>
        <a:off x="3887333" y="2523912"/>
        <a:ext cx="3433699" cy="1073031"/>
      </dsp:txXfrm>
    </dsp:sp>
    <dsp:sp modelId="{7C11F3AC-08E6-4751-BD9D-DD7C190B1F01}">
      <dsp:nvSpPr>
        <dsp:cNvPr id="0" name=""/>
        <dsp:cNvSpPr/>
      </dsp:nvSpPr>
      <dsp:spPr>
        <a:xfrm>
          <a:off x="3744262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AE470-F5B3-461A-8EBA-352FBF438615}">
      <dsp:nvSpPr>
        <dsp:cNvPr id="0" name=""/>
        <dsp:cNvSpPr/>
      </dsp:nvSpPr>
      <dsp:spPr>
        <a:xfrm>
          <a:off x="7623300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/>
            <a:t>Autoridad Reguladora de los Servicios Públicos (ARESEP) – Costa Rica </a:t>
          </a:r>
          <a:endParaRPr lang="pt-BR" sz="1200" kern="1200"/>
        </a:p>
      </dsp:txBody>
      <dsp:txXfrm>
        <a:off x="7623300" y="2523912"/>
        <a:ext cx="3433699" cy="1073031"/>
      </dsp:txXfrm>
    </dsp:sp>
    <dsp:sp modelId="{C114BE22-7635-4AF8-A73E-467951A48F49}">
      <dsp:nvSpPr>
        <dsp:cNvPr id="0" name=""/>
        <dsp:cNvSpPr/>
      </dsp:nvSpPr>
      <dsp:spPr>
        <a:xfrm>
          <a:off x="7480230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8EF52-AF7F-4DA5-939D-BE1291587319}">
      <dsp:nvSpPr>
        <dsp:cNvPr id="0" name=""/>
        <dsp:cNvSpPr/>
      </dsp:nvSpPr>
      <dsp:spPr>
        <a:xfrm>
          <a:off x="3887333" y="37197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Entidade Reguladora dos Serviços Energéticos (ERSE) – Portugal </a:t>
          </a:r>
        </a:p>
      </dsp:txBody>
      <dsp:txXfrm>
        <a:off x="3887333" y="3719745"/>
        <a:ext cx="3433699" cy="1073031"/>
      </dsp:txXfrm>
    </dsp:sp>
    <dsp:sp modelId="{E3A62BC4-65DB-4134-86B2-F7490CE9CEF0}">
      <dsp:nvSpPr>
        <dsp:cNvPr id="0" name=""/>
        <dsp:cNvSpPr/>
      </dsp:nvSpPr>
      <dsp:spPr>
        <a:xfrm>
          <a:off x="3744262" y="3877958"/>
          <a:ext cx="751121" cy="500269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B77E0-B9DA-4A46-B211-0B355D42FDD8}">
      <dsp:nvSpPr>
        <dsp:cNvPr id="0" name=""/>
        <dsp:cNvSpPr/>
      </dsp:nvSpPr>
      <dsp:spPr>
        <a:xfrm>
          <a:off x="2289" y="0"/>
          <a:ext cx="2399824" cy="41545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300" b="1" kern="1200" noProof="0" dirty="0"/>
            <a:t>BENCHMARKING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300" b="1" kern="1200" noProof="0" dirty="0"/>
            <a:t>ESTADÍSTICO DE  LOS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300" b="1" kern="1200" noProof="0" dirty="0"/>
            <a:t> BIOCOMBUSTIBLES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DO" sz="1300" b="1" kern="1200" noProof="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DO" sz="1300" b="1" kern="1200" noProof="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300" b="1" kern="1200" noProof="0" dirty="0"/>
            <a:t> (2019)</a:t>
          </a:r>
          <a:endParaRPr lang="es-DO" sz="1300" kern="1200" noProof="0" dirty="0"/>
        </a:p>
      </dsp:txBody>
      <dsp:txXfrm>
        <a:off x="2289" y="1661822"/>
        <a:ext cx="2399824" cy="1661822"/>
      </dsp:txXfrm>
    </dsp:sp>
    <dsp:sp modelId="{EC014779-36D4-4837-B598-9F71BCEF7901}">
      <dsp:nvSpPr>
        <dsp:cNvPr id="0" name=""/>
        <dsp:cNvSpPr/>
      </dsp:nvSpPr>
      <dsp:spPr>
        <a:xfrm>
          <a:off x="510468" y="249273"/>
          <a:ext cx="1383467" cy="13834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D20D3-504B-44AA-AE62-4D7B7084B527}">
      <dsp:nvSpPr>
        <dsp:cNvPr id="0" name=""/>
        <dsp:cNvSpPr/>
      </dsp:nvSpPr>
      <dsp:spPr>
        <a:xfrm>
          <a:off x="2474108" y="0"/>
          <a:ext cx="2399824" cy="4154557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300" b="1" kern="1200" noProof="0" dirty="0"/>
            <a:t>EL MARCO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300" b="1" kern="1200" noProof="0" dirty="0"/>
            <a:t>REGULATORIO DE LOS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300" b="1" kern="1200" noProof="0" dirty="0"/>
            <a:t> BIOCOMBUSTIBLES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DO" sz="1300" b="1" kern="1200" noProof="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DO" sz="1300" b="1" kern="1200" noProof="0" dirty="0"/>
          </a:br>
          <a:r>
            <a:rPr lang="es-DO" sz="1300" b="1" kern="1200" noProof="0" dirty="0"/>
            <a:t>(2019)</a:t>
          </a:r>
          <a:endParaRPr lang="es-DO" sz="1300" kern="1200" noProof="0" dirty="0"/>
        </a:p>
      </dsp:txBody>
      <dsp:txXfrm>
        <a:off x="2474108" y="1661822"/>
        <a:ext cx="2399824" cy="1661822"/>
      </dsp:txXfrm>
    </dsp:sp>
    <dsp:sp modelId="{B1D2FB89-FC05-4A68-AB05-FB48C4301CDC}">
      <dsp:nvSpPr>
        <dsp:cNvPr id="0" name=""/>
        <dsp:cNvSpPr/>
      </dsp:nvSpPr>
      <dsp:spPr>
        <a:xfrm>
          <a:off x="2982287" y="249273"/>
          <a:ext cx="1383467" cy="138346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B4064-8F15-41E8-8E15-59561733259D}">
      <dsp:nvSpPr>
        <dsp:cNvPr id="0" name=""/>
        <dsp:cNvSpPr/>
      </dsp:nvSpPr>
      <dsp:spPr>
        <a:xfrm>
          <a:off x="4945927" y="0"/>
          <a:ext cx="2399824" cy="4154557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300" b="1" kern="1200" noProof="0" dirty="0"/>
            <a:t>ANALISIS DE LOS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300" b="1" kern="1200" noProof="0" dirty="0"/>
            <a:t>MERCADOS DE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300" b="1" kern="1200" noProof="0" dirty="0"/>
            <a:t> BIOCOMBUSTIBLES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DO" sz="1300" b="1" kern="1200" noProof="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DO" sz="1300" b="1" kern="1200" noProof="0" dirty="0"/>
          </a:br>
          <a:r>
            <a:rPr lang="es-DO" sz="1300" b="1" kern="1200" noProof="0" dirty="0"/>
            <a:t>(2020)</a:t>
          </a:r>
          <a:endParaRPr lang="es-DO" sz="1300" kern="1200" noProof="0" dirty="0"/>
        </a:p>
      </dsp:txBody>
      <dsp:txXfrm>
        <a:off x="4945927" y="1661822"/>
        <a:ext cx="2399824" cy="1661822"/>
      </dsp:txXfrm>
    </dsp:sp>
    <dsp:sp modelId="{F9839687-4F46-4612-AEA8-F534783F87A5}">
      <dsp:nvSpPr>
        <dsp:cNvPr id="0" name=""/>
        <dsp:cNvSpPr/>
      </dsp:nvSpPr>
      <dsp:spPr>
        <a:xfrm>
          <a:off x="5454106" y="249273"/>
          <a:ext cx="1383467" cy="13834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7FC68-DCE5-4B08-8578-FA664A213048}">
      <dsp:nvSpPr>
        <dsp:cNvPr id="0" name=""/>
        <dsp:cNvSpPr/>
      </dsp:nvSpPr>
      <dsp:spPr>
        <a:xfrm>
          <a:off x="7417747" y="0"/>
          <a:ext cx="2399824" cy="415455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300" b="1" kern="1200" noProof="0" dirty="0"/>
            <a:t>ACTUALIZACIÓN DEL BENCHMARKING ESTADISTICO DE LOS BIOCOMBUSTIBLES EN IBEROAMÉRICA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300" b="1" kern="1200" noProof="0" dirty="0"/>
            <a:t> 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1300" b="1" kern="1200" noProof="0" dirty="0"/>
            <a:t>(2021)</a:t>
          </a:r>
          <a:endParaRPr lang="es-DO" sz="1300" kern="1200" noProof="0" dirty="0"/>
        </a:p>
      </dsp:txBody>
      <dsp:txXfrm>
        <a:off x="7417747" y="1661822"/>
        <a:ext cx="2399824" cy="1661822"/>
      </dsp:txXfrm>
    </dsp:sp>
    <dsp:sp modelId="{8D5631C3-6BDA-448C-BE5C-79B66AA33019}">
      <dsp:nvSpPr>
        <dsp:cNvPr id="0" name=""/>
        <dsp:cNvSpPr/>
      </dsp:nvSpPr>
      <dsp:spPr>
        <a:xfrm>
          <a:off x="7925925" y="249273"/>
          <a:ext cx="1383467" cy="138346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F82B7-EC43-4FF3-AF95-12E55F2A21A5}">
      <dsp:nvSpPr>
        <dsp:cNvPr id="0" name=""/>
        <dsp:cNvSpPr/>
      </dsp:nvSpPr>
      <dsp:spPr>
        <a:xfrm flipH="1" flipV="1">
          <a:off x="4893985" y="4081511"/>
          <a:ext cx="56644" cy="46738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D359F-74F9-4DCC-9330-69911ACD684A}">
      <dsp:nvSpPr>
        <dsp:cNvPr id="0" name=""/>
        <dsp:cNvSpPr/>
      </dsp:nvSpPr>
      <dsp:spPr>
        <a:xfrm>
          <a:off x="151365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Comisión Nacional de los Mercados y la Competencia (CNMC) – España </a:t>
          </a:r>
          <a:endParaRPr lang="pt-BR" sz="1200" kern="1200" dirty="0"/>
        </a:p>
      </dsp:txBody>
      <dsp:txXfrm>
        <a:off x="151365" y="132245"/>
        <a:ext cx="3433699" cy="1073031"/>
      </dsp:txXfrm>
    </dsp:sp>
    <dsp:sp modelId="{A049D8F9-03F1-4921-9489-CB585E517AA4}">
      <dsp:nvSpPr>
        <dsp:cNvPr id="0" name=""/>
        <dsp:cNvSpPr/>
      </dsp:nvSpPr>
      <dsp:spPr>
        <a:xfrm>
          <a:off x="8294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1FAC0-C299-41EA-B00C-B12D5BADFA07}">
      <dsp:nvSpPr>
        <dsp:cNvPr id="0" name=""/>
        <dsp:cNvSpPr/>
      </dsp:nvSpPr>
      <dsp:spPr>
        <a:xfrm>
          <a:off x="3887333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Comisión Reguladora de Energía  (CRE) – México </a:t>
          </a:r>
          <a:endParaRPr lang="pt-BR" sz="1200" kern="1200" dirty="0"/>
        </a:p>
      </dsp:txBody>
      <dsp:txXfrm>
        <a:off x="3887333" y="132245"/>
        <a:ext cx="3433699" cy="1073031"/>
      </dsp:txXfrm>
    </dsp:sp>
    <dsp:sp modelId="{79CD020A-292C-47CE-9F25-BC152FCE922D}">
      <dsp:nvSpPr>
        <dsp:cNvPr id="0" name=""/>
        <dsp:cNvSpPr/>
      </dsp:nvSpPr>
      <dsp:spPr>
        <a:xfrm>
          <a:off x="3744262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14ED5-2268-4497-AF8B-1AF3C69476F3}">
      <dsp:nvSpPr>
        <dsp:cNvPr id="0" name=""/>
        <dsp:cNvSpPr/>
      </dsp:nvSpPr>
      <dsp:spPr>
        <a:xfrm>
          <a:off x="7623300" y="1322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/>
            <a:t>Organismo Supervisor de Inversión en Energía y Minería (OSINERGMIN) – Perú </a:t>
          </a:r>
          <a:endParaRPr lang="pt-BR" sz="1200" kern="1200"/>
        </a:p>
      </dsp:txBody>
      <dsp:txXfrm>
        <a:off x="7623300" y="132245"/>
        <a:ext cx="3433699" cy="1073031"/>
      </dsp:txXfrm>
    </dsp:sp>
    <dsp:sp modelId="{54246FE6-AE97-4DA9-8925-1A08BB347087}">
      <dsp:nvSpPr>
        <dsp:cNvPr id="0" name=""/>
        <dsp:cNvSpPr/>
      </dsp:nvSpPr>
      <dsp:spPr>
        <a:xfrm>
          <a:off x="7480230" y="290458"/>
          <a:ext cx="751121" cy="500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1EBD8-4261-4473-9B5F-A43C451512EF}">
      <dsp:nvSpPr>
        <dsp:cNvPr id="0" name=""/>
        <dsp:cNvSpPr/>
      </dsp:nvSpPr>
      <dsp:spPr>
        <a:xfrm>
          <a:off x="151365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Superintendencia de Electricidad (SIE) – República Dominicana</a:t>
          </a:r>
          <a:endParaRPr lang="pt-BR" sz="1200" kern="1200" dirty="0"/>
        </a:p>
      </dsp:txBody>
      <dsp:txXfrm>
        <a:off x="151365" y="1328078"/>
        <a:ext cx="3433699" cy="1073031"/>
      </dsp:txXfrm>
    </dsp:sp>
    <dsp:sp modelId="{B797B498-3F8A-4336-8478-DC5AD4D3A6BA}">
      <dsp:nvSpPr>
        <dsp:cNvPr id="0" name=""/>
        <dsp:cNvSpPr/>
      </dsp:nvSpPr>
      <dsp:spPr>
        <a:xfrm>
          <a:off x="8294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18142-C0BD-450A-ACBD-E1E20087A0B2}">
      <dsp:nvSpPr>
        <dsp:cNvPr id="0" name=""/>
        <dsp:cNvSpPr/>
      </dsp:nvSpPr>
      <dsp:spPr>
        <a:xfrm>
          <a:off x="3887333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/>
            <a:t>Autoridad Nacional de los Servicios Públicos (ASEP) – Panamá</a:t>
          </a:r>
          <a:endParaRPr lang="pt-BR" sz="1200" kern="1200"/>
        </a:p>
      </dsp:txBody>
      <dsp:txXfrm>
        <a:off x="3887333" y="1328078"/>
        <a:ext cx="3433699" cy="1073031"/>
      </dsp:txXfrm>
    </dsp:sp>
    <dsp:sp modelId="{57A45D6F-3CE7-4260-A9B1-900B525F75EF}">
      <dsp:nvSpPr>
        <dsp:cNvPr id="0" name=""/>
        <dsp:cNvSpPr/>
      </dsp:nvSpPr>
      <dsp:spPr>
        <a:xfrm>
          <a:off x="3744262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CB432-D196-4B8F-BD6C-7494625339E1}">
      <dsp:nvSpPr>
        <dsp:cNvPr id="0" name=""/>
        <dsp:cNvSpPr/>
      </dsp:nvSpPr>
      <dsp:spPr>
        <a:xfrm>
          <a:off x="7623300" y="1328078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Autoridad de Fiscalización y Control Social de Electricidad  (AE) – Bolivia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Agencia Nacional de Hidrocarburos (ANH) – Bolivia  </a:t>
          </a:r>
          <a:endParaRPr lang="pt-BR" sz="1200" kern="1200" dirty="0"/>
        </a:p>
      </dsp:txBody>
      <dsp:txXfrm>
        <a:off x="7623300" y="1328078"/>
        <a:ext cx="3433699" cy="1073031"/>
      </dsp:txXfrm>
    </dsp:sp>
    <dsp:sp modelId="{8466B90B-CDCB-49FA-B766-7BC6CE89BEC9}">
      <dsp:nvSpPr>
        <dsp:cNvPr id="0" name=""/>
        <dsp:cNvSpPr/>
      </dsp:nvSpPr>
      <dsp:spPr>
        <a:xfrm>
          <a:off x="7480230" y="1486291"/>
          <a:ext cx="751121" cy="50026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F9994-6EA5-4074-908D-F31616F1B657}">
      <dsp:nvSpPr>
        <dsp:cNvPr id="0" name=""/>
        <dsp:cNvSpPr/>
      </dsp:nvSpPr>
      <dsp:spPr>
        <a:xfrm>
          <a:off x="151365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/>
            <a:t>Comisión Nacional de Energía (CNE) – Chile  </a:t>
          </a:r>
          <a:endParaRPr lang="pt-BR" sz="1200" kern="1200"/>
        </a:p>
      </dsp:txBody>
      <dsp:txXfrm>
        <a:off x="151365" y="2523912"/>
        <a:ext cx="3433699" cy="1073031"/>
      </dsp:txXfrm>
    </dsp:sp>
    <dsp:sp modelId="{28595F1A-C5DB-4442-905A-E43BA9CE2CB7}">
      <dsp:nvSpPr>
        <dsp:cNvPr id="0" name=""/>
        <dsp:cNvSpPr/>
      </dsp:nvSpPr>
      <dsp:spPr>
        <a:xfrm>
          <a:off x="8294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69031-6BE5-4250-9B5D-18E4B757F826}">
      <dsp:nvSpPr>
        <dsp:cNvPr id="0" name=""/>
        <dsp:cNvSpPr/>
      </dsp:nvSpPr>
      <dsp:spPr>
        <a:xfrm>
          <a:off x="3887333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 err="1"/>
            <a:t>Agência</a:t>
          </a:r>
          <a:r>
            <a:rPr lang="es-PE" sz="1200" kern="1200" dirty="0"/>
            <a:t> Nacional de </a:t>
          </a:r>
          <a:r>
            <a:rPr lang="es-PE" sz="1200" kern="1200" dirty="0" err="1"/>
            <a:t>Energia</a:t>
          </a:r>
          <a:r>
            <a:rPr lang="es-PE" sz="1200" kern="1200" dirty="0"/>
            <a:t> </a:t>
          </a:r>
          <a:r>
            <a:rPr lang="es-PE" sz="1200" kern="1200" dirty="0" err="1"/>
            <a:t>Elétrica</a:t>
          </a:r>
          <a:r>
            <a:rPr lang="es-PE" sz="1200" kern="1200" dirty="0"/>
            <a:t> (ANEEL) – Brasil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 err="1"/>
            <a:t>Agência</a:t>
          </a:r>
          <a:r>
            <a:rPr lang="es-PE" sz="1200" kern="1200" dirty="0"/>
            <a:t> Nacional do Petróleo, </a:t>
          </a:r>
          <a:r>
            <a:rPr lang="es-PE" sz="1200" kern="1200" dirty="0" err="1"/>
            <a:t>Gás</a:t>
          </a:r>
          <a:r>
            <a:rPr lang="es-PE" sz="1200" kern="1200" dirty="0"/>
            <a:t> Natural e </a:t>
          </a:r>
          <a:r>
            <a:rPr lang="es-PE" sz="1200" kern="1200" dirty="0" err="1"/>
            <a:t>Biocombustíveis</a:t>
          </a:r>
          <a:r>
            <a:rPr lang="es-PE" sz="1200" kern="1200" dirty="0"/>
            <a:t> (ANP) – Brasil </a:t>
          </a:r>
          <a:endParaRPr lang="pt-BR" sz="1200" kern="1200" dirty="0"/>
        </a:p>
      </dsp:txBody>
      <dsp:txXfrm>
        <a:off x="3887333" y="2523912"/>
        <a:ext cx="3433699" cy="1073031"/>
      </dsp:txXfrm>
    </dsp:sp>
    <dsp:sp modelId="{7C11F3AC-08E6-4751-BD9D-DD7C190B1F01}">
      <dsp:nvSpPr>
        <dsp:cNvPr id="0" name=""/>
        <dsp:cNvSpPr/>
      </dsp:nvSpPr>
      <dsp:spPr>
        <a:xfrm>
          <a:off x="3744262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AE470-F5B3-461A-8EBA-352FBF438615}">
      <dsp:nvSpPr>
        <dsp:cNvPr id="0" name=""/>
        <dsp:cNvSpPr/>
      </dsp:nvSpPr>
      <dsp:spPr>
        <a:xfrm>
          <a:off x="7623300" y="2523912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/>
            <a:t>Autoridad Reguladora de los Servicios Públicos (ARESEP) – Costa Rica </a:t>
          </a:r>
          <a:endParaRPr lang="pt-BR" sz="1200" kern="1200"/>
        </a:p>
      </dsp:txBody>
      <dsp:txXfrm>
        <a:off x="7623300" y="2523912"/>
        <a:ext cx="3433699" cy="1073031"/>
      </dsp:txXfrm>
    </dsp:sp>
    <dsp:sp modelId="{C114BE22-7635-4AF8-A73E-467951A48F49}">
      <dsp:nvSpPr>
        <dsp:cNvPr id="0" name=""/>
        <dsp:cNvSpPr/>
      </dsp:nvSpPr>
      <dsp:spPr>
        <a:xfrm>
          <a:off x="7480230" y="2682125"/>
          <a:ext cx="751121" cy="5002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8EF52-AF7F-4DA5-939D-BE1291587319}">
      <dsp:nvSpPr>
        <dsp:cNvPr id="0" name=""/>
        <dsp:cNvSpPr/>
      </dsp:nvSpPr>
      <dsp:spPr>
        <a:xfrm>
          <a:off x="2019349" y="37197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Entidade Reguladora dos Serviços Energéticos (ERSE) – Portugal </a:t>
          </a:r>
        </a:p>
      </dsp:txBody>
      <dsp:txXfrm>
        <a:off x="2019349" y="3719745"/>
        <a:ext cx="3433699" cy="1073031"/>
      </dsp:txXfrm>
    </dsp:sp>
    <dsp:sp modelId="{E3A62BC4-65DB-4134-86B2-F7490CE9CEF0}">
      <dsp:nvSpPr>
        <dsp:cNvPr id="0" name=""/>
        <dsp:cNvSpPr/>
      </dsp:nvSpPr>
      <dsp:spPr>
        <a:xfrm>
          <a:off x="1876278" y="3877958"/>
          <a:ext cx="751121" cy="500269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9FB4C-8523-4A67-B51A-C45A6D50190F}">
      <dsp:nvSpPr>
        <dsp:cNvPr id="0" name=""/>
        <dsp:cNvSpPr/>
      </dsp:nvSpPr>
      <dsp:spPr>
        <a:xfrm>
          <a:off x="5755317" y="3719745"/>
          <a:ext cx="3433699" cy="10730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80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Unidad Reguladora de Servicios de Energía y Agua  (</a:t>
          </a:r>
          <a:r>
            <a:rPr lang="es-ES" sz="1200" u="none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Ursea</a:t>
          </a:r>
          <a:r>
            <a:rPr lang="es-ES" sz="120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 – Uruguay</a:t>
          </a:r>
          <a:endParaRPr lang="pt-BR" sz="120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755317" y="3719745"/>
        <a:ext cx="3433699" cy="1073031"/>
      </dsp:txXfrm>
    </dsp:sp>
    <dsp:sp modelId="{E7119A99-CD73-4BE8-BF4D-46E51486BAC7}">
      <dsp:nvSpPr>
        <dsp:cNvPr id="0" name=""/>
        <dsp:cNvSpPr/>
      </dsp:nvSpPr>
      <dsp:spPr>
        <a:xfrm>
          <a:off x="5612246" y="3871012"/>
          <a:ext cx="751121" cy="51416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11644-B61A-4A64-8F96-92C1F83761A4}">
      <dsp:nvSpPr>
        <dsp:cNvPr id="0" name=""/>
        <dsp:cNvSpPr/>
      </dsp:nvSpPr>
      <dsp:spPr>
        <a:xfrm>
          <a:off x="3403" y="0"/>
          <a:ext cx="3898557" cy="40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noProof="0" dirty="0"/>
            <a:t>ANÁLISIS DE LAS TECNOLOGÍAS UTILIZADAS PARA LA PRODUCCIÓN DE BIOCOMBUSTIBLES</a:t>
          </a:r>
        </a:p>
      </dsp:txBody>
      <dsp:txXfrm>
        <a:off x="3403" y="1625600"/>
        <a:ext cx="3898557" cy="1625600"/>
      </dsp:txXfrm>
    </dsp:sp>
    <dsp:sp modelId="{674F8096-D19A-4A61-A4D5-D93EE854FAAB}">
      <dsp:nvSpPr>
        <dsp:cNvPr id="0" name=""/>
        <dsp:cNvSpPr/>
      </dsp:nvSpPr>
      <dsp:spPr>
        <a:xfrm>
          <a:off x="1276026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FB2EE-C53D-452F-91DA-76BACCA4DAC1}">
      <dsp:nvSpPr>
        <dsp:cNvPr id="0" name=""/>
        <dsp:cNvSpPr/>
      </dsp:nvSpPr>
      <dsp:spPr>
        <a:xfrm>
          <a:off x="4018917" y="0"/>
          <a:ext cx="3898557" cy="406400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noProof="0" dirty="0"/>
            <a:t>ESTÁNDARES AMBIENTALES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noProof="0" dirty="0"/>
            <a:t> </a:t>
          </a:r>
          <a:br>
            <a:rPr lang="es-ES" sz="2300" b="1" kern="1200" noProof="0" dirty="0"/>
          </a:br>
          <a:endParaRPr lang="pt-BR" sz="2300" b="0" kern="1200" noProof="0" dirty="0"/>
        </a:p>
      </dsp:txBody>
      <dsp:txXfrm>
        <a:off x="4018917" y="1625600"/>
        <a:ext cx="3898557" cy="1625600"/>
      </dsp:txXfrm>
    </dsp:sp>
    <dsp:sp modelId="{C068C72D-5320-41B5-B257-C9BDE4EE968B}">
      <dsp:nvSpPr>
        <dsp:cNvPr id="0" name=""/>
        <dsp:cNvSpPr/>
      </dsp:nvSpPr>
      <dsp:spPr>
        <a:xfrm>
          <a:off x="5291540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D45B4-9AE3-4E8B-9F54-DFED2F94BCC1}">
      <dsp:nvSpPr>
        <dsp:cNvPr id="0" name=""/>
        <dsp:cNvSpPr/>
      </dsp:nvSpPr>
      <dsp:spPr>
        <a:xfrm flipV="1">
          <a:off x="3946338" y="3950840"/>
          <a:ext cx="103988" cy="6508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7D5A8-B6CD-465C-A754-C17A62FD0C36}" type="datetimeFigureOut">
              <a:rPr lang="pt-BR" smtClean="0"/>
              <a:t>11/12/2021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30BE6-E7C3-4E5F-B763-6DFA47F65E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5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30BE6-E7C3-4E5F-B763-6DFA47F65EA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3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FE329A-76A9-47C5-98C3-06ABBBAC20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37" y="322294"/>
            <a:ext cx="4329163" cy="14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9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3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AFF662C6-5D20-47C5-BA1E-E410A156C730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A72B9AB-8853-4579-BFEE-96DA86D76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2B4528F-E5B0-4190-BE62-DB158211F1A0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D27E88D-1E20-4942-8393-4750D70A9C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9C73627-F141-4703-B108-210A81D5C53D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BDB60CF-FD0A-4D24-BF96-48975AA186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FA53ED2-7147-434F-9DE3-5C29A2A71AA7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43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CD17A631-2BF8-4BCD-A69A-50641EB245AF}"/>
              </a:ext>
            </a:extLst>
          </p:cNvPr>
          <p:cNvGrpSpPr/>
          <p:nvPr userDrawn="1"/>
        </p:nvGrpSpPr>
        <p:grpSpPr>
          <a:xfrm flipV="1">
            <a:off x="10896600" y="0"/>
            <a:ext cx="1295400" cy="3429000"/>
            <a:chOff x="10896600" y="3429000"/>
            <a:chExt cx="1295400" cy="3429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D93DA37-763A-44F5-9394-510F5550A7D0}"/>
                </a:ext>
              </a:extLst>
            </p:cNvPr>
            <p:cNvSpPr/>
            <p:nvPr/>
          </p:nvSpPr>
          <p:spPr>
            <a:xfrm>
              <a:off x="12039600" y="3429000"/>
              <a:ext cx="152400" cy="3429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CA51B97-E448-4D9F-A78B-C5CEDAA0E15F}"/>
                </a:ext>
              </a:extLst>
            </p:cNvPr>
            <p:cNvSpPr/>
            <p:nvPr/>
          </p:nvSpPr>
          <p:spPr>
            <a:xfrm>
              <a:off x="11620500" y="4851400"/>
              <a:ext cx="419100" cy="2006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EAA4BD8-E7AE-4EDA-B76F-D3D384EF99D9}"/>
                </a:ext>
              </a:extLst>
            </p:cNvPr>
            <p:cNvSpPr/>
            <p:nvPr/>
          </p:nvSpPr>
          <p:spPr>
            <a:xfrm>
              <a:off x="10896600" y="6032500"/>
              <a:ext cx="723900" cy="825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A4972FA7-9862-4340-9FC5-F128E7305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6"/>
          <a:stretch/>
        </p:blipFill>
        <p:spPr>
          <a:xfrm>
            <a:off x="11037889" y="5764039"/>
            <a:ext cx="1141411" cy="1017761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9B77A56-116D-4630-9D95-09604103DCE1}"/>
              </a:ext>
            </a:extLst>
          </p:cNvPr>
          <p:cNvCxnSpPr>
            <a:cxnSpLocks/>
          </p:cNvCxnSpPr>
          <p:nvPr userDrawn="1"/>
        </p:nvCxnSpPr>
        <p:spPr>
          <a:xfrm>
            <a:off x="0" y="762001"/>
            <a:ext cx="6096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540751E4-8F16-4874-8CB7-A513B2739E74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C635449-DF62-448F-9CEF-0CA4B48965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00F5B9C-106B-4CA3-9C24-12E58D27F11F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C6DA40-6115-42F6-9E5D-AF2F8FE922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C7A908-6CF8-48E2-B028-12B719E5D4C0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3E7E63C-5402-4F1A-A0FB-66B3A42343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3F2E7FB-4204-496F-9695-471269773C1E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AA6C62F-5923-4AF4-AAC3-D8CF430C2B4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254000"/>
            <a:ext cx="5143500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59A102-05A3-4D9C-86A5-C38B40C53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9" y="0"/>
            <a:ext cx="3033711" cy="101776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5FCE4BD-45F7-41AA-95AE-F070DC4A7910}"/>
              </a:ext>
            </a:extLst>
          </p:cNvPr>
          <p:cNvCxnSpPr/>
          <p:nvPr userDrawn="1"/>
        </p:nvCxnSpPr>
        <p:spPr>
          <a:xfrm>
            <a:off x="0" y="1066801"/>
            <a:ext cx="12192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C6F6DE83-8741-4D20-B25F-EC5F0236C4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343" y="4660282"/>
            <a:ext cx="403306" cy="2197718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A1AB1F4-DA2F-4D44-8B9C-17C4B54DF633}"/>
              </a:ext>
            </a:extLst>
          </p:cNvPr>
          <p:cNvSpPr/>
          <p:nvPr userDrawn="1"/>
        </p:nvSpPr>
        <p:spPr>
          <a:xfrm rot="10800000">
            <a:off x="11658294" y="4648200"/>
            <a:ext cx="419406" cy="2209800"/>
          </a:xfrm>
          <a:prstGeom prst="rect">
            <a:avLst/>
          </a:prstGeom>
          <a:solidFill>
            <a:srgbClr val="61911B">
              <a:alpha val="64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6937709-B28D-4FB9-ACA0-7EA0EE7C56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552" y="5052447"/>
            <a:ext cx="439793" cy="180555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E9F8D27-0F3B-4849-BF27-D53FB4FCFD39}"/>
              </a:ext>
            </a:extLst>
          </p:cNvPr>
          <p:cNvSpPr/>
          <p:nvPr userDrawn="1"/>
        </p:nvSpPr>
        <p:spPr>
          <a:xfrm rot="10800000">
            <a:off x="11196500" y="5041899"/>
            <a:ext cx="447845" cy="1816099"/>
          </a:xfrm>
          <a:prstGeom prst="rect">
            <a:avLst/>
          </a:prstGeom>
          <a:solidFill>
            <a:srgbClr val="006AAF">
              <a:alpha val="62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0C5AACD-6625-4726-B410-6E84E1BE586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99" y="5343740"/>
            <a:ext cx="298806" cy="15142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8EABD57-288E-4ED3-9732-9A726231CF04}"/>
              </a:ext>
            </a:extLst>
          </p:cNvPr>
          <p:cNvSpPr/>
          <p:nvPr userDrawn="1"/>
        </p:nvSpPr>
        <p:spPr>
          <a:xfrm rot="10800000">
            <a:off x="10875699" y="5333032"/>
            <a:ext cx="306856" cy="1524967"/>
          </a:xfrm>
          <a:prstGeom prst="rect">
            <a:avLst/>
          </a:prstGeom>
          <a:solidFill>
            <a:srgbClr val="F3C700">
              <a:alpha val="68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3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BADFF28-F0CB-42A3-B5D8-2DA8DB5A5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DF03CB8-8260-4F8C-A3ED-A6C839A2E002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66CECD8-773C-4C48-9353-A1CA05E1F5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D958C43-11B2-450A-94CD-8B308D3BAD59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CF6CB86-AC31-49D7-8281-0313A3BEC7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27FBE8F-C24F-4708-86EE-01FCE1E09DB3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9A55CCF-4B61-4048-B51D-1BA09D9EE443}"/>
              </a:ext>
            </a:extLst>
          </p:cNvPr>
          <p:cNvSpPr/>
          <p:nvPr userDrawn="1"/>
        </p:nvSpPr>
        <p:spPr>
          <a:xfrm>
            <a:off x="403095" y="5358212"/>
            <a:ext cx="688004" cy="1499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B990CF7-7E34-4737-B153-3921827FF40F}"/>
              </a:ext>
            </a:extLst>
          </p:cNvPr>
          <p:cNvSpPr/>
          <p:nvPr userDrawn="1"/>
        </p:nvSpPr>
        <p:spPr>
          <a:xfrm>
            <a:off x="812292" y="5714999"/>
            <a:ext cx="1338529" cy="1142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2E557E7-BF8F-4A16-BE48-A22A884E4D46}"/>
              </a:ext>
            </a:extLst>
          </p:cNvPr>
          <p:cNvSpPr/>
          <p:nvPr userDrawn="1"/>
        </p:nvSpPr>
        <p:spPr>
          <a:xfrm>
            <a:off x="1780032" y="6065381"/>
            <a:ext cx="1363218" cy="7926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7FDBDED-FAF7-4E68-AFFA-45554B47FA0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16" y="414129"/>
            <a:ext cx="5826663" cy="19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fif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58FC2D-5DBB-4A20-B8F9-72EE75CDE855}"/>
              </a:ext>
            </a:extLst>
          </p:cNvPr>
          <p:cNvSpPr txBox="1"/>
          <p:nvPr/>
        </p:nvSpPr>
        <p:spPr>
          <a:xfrm>
            <a:off x="4065537" y="2102500"/>
            <a:ext cx="7227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6AAF"/>
                </a:solidFill>
                <a:latin typeface="Arial Narrow" panose="020B0606020202030204" pitchFamily="34" charset="0"/>
              </a:rPr>
              <a:t>ASAMBLEA GENERAL </a:t>
            </a:r>
          </a:p>
          <a:p>
            <a:pPr algn="ctr"/>
            <a:r>
              <a:rPr lang="pt-BR" sz="4000" dirty="0">
                <a:solidFill>
                  <a:srgbClr val="006AAF"/>
                </a:solidFill>
                <a:latin typeface="Arial Narrow" panose="020B0606020202030204" pitchFamily="34" charset="0"/>
              </a:rPr>
              <a:t>DE ARIAE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2B3E297-9EC8-4665-A27C-BB0BDABA5855}"/>
              </a:ext>
            </a:extLst>
          </p:cNvPr>
          <p:cNvSpPr txBox="1"/>
          <p:nvPr/>
        </p:nvSpPr>
        <p:spPr>
          <a:xfrm>
            <a:off x="4065537" y="4087337"/>
            <a:ext cx="7078713" cy="461665"/>
          </a:xfrm>
          <a:prstGeom prst="rect">
            <a:avLst/>
          </a:prstGeom>
          <a:solidFill>
            <a:srgbClr val="006AAF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2400" i="1" dirty="0">
                <a:solidFill>
                  <a:schemeClr val="bg1"/>
                </a:solidFill>
              </a:rPr>
              <a:t>Grupo de Trabajo de Biocombustibles</a:t>
            </a:r>
            <a:endParaRPr lang="pt-BR" sz="2400" i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1A85ED-175D-4318-B791-3EFA41556F2B}"/>
              </a:ext>
            </a:extLst>
          </p:cNvPr>
          <p:cNvSpPr txBox="1"/>
          <p:nvPr/>
        </p:nvSpPr>
        <p:spPr>
          <a:xfrm>
            <a:off x="438599" y="6493326"/>
            <a:ext cx="2654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yriad Pro" panose="020B0503030403020204" pitchFamily="34" charset="0"/>
              </a:rPr>
              <a:t>Fecha 13 de diciembre de 2021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034EEFC-9B21-48D0-99BC-F1B7819A359A}"/>
              </a:ext>
            </a:extLst>
          </p:cNvPr>
          <p:cNvSpPr txBox="1"/>
          <p:nvPr/>
        </p:nvSpPr>
        <p:spPr>
          <a:xfrm>
            <a:off x="8165782" y="5857393"/>
            <a:ext cx="2590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Melissa  Cristina </a:t>
            </a:r>
            <a:r>
              <a:rPr lang="es-DO" sz="20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Mathias</a:t>
            </a:r>
            <a:endParaRPr lang="es-DO" sz="2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DO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Asesora de Director</a:t>
            </a:r>
          </a:p>
        </p:txBody>
      </p:sp>
      <p:pic>
        <p:nvPicPr>
          <p:cNvPr id="13" name="Imagem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61" y="5857393"/>
            <a:ext cx="1825942" cy="78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0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69062"/>
              </p:ext>
            </p:extLst>
          </p:nvPr>
        </p:nvGraphicFramePr>
        <p:xfrm>
          <a:off x="525476" y="1564093"/>
          <a:ext cx="10220632" cy="480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6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dirty="0"/>
                        <a:t>PRODUCCIÓN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dirty="0"/>
                        <a:t>CONSUMO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dirty="0"/>
                        <a:t>IMPOTACIONES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700" dirty="0"/>
                        <a:t>EXPORTACIONES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Brasil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Biodiesel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Biometano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 Anhidro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 Hidratado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Biodiesel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Biometano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 Anhidro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 Hidratado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Costa 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 Anhidro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 Anhidro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1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España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Biodiesel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Bioetanol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 err="1"/>
                        <a:t>HidroBiodiesel</a:t>
                      </a:r>
                      <a:endParaRPr lang="es-DO" sz="1650" noProof="0" dirty="0"/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 err="1"/>
                        <a:t>Biopropano</a:t>
                      </a:r>
                      <a:endParaRPr lang="es-DO" sz="16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Biodiesel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Bioetanol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 err="1"/>
                        <a:t>HidroBiodiesel</a:t>
                      </a:r>
                      <a:endParaRPr lang="es-DO" sz="165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650" noProof="0" dirty="0" err="1"/>
                        <a:t>Biopropano</a:t>
                      </a:r>
                      <a:endParaRPr lang="es-DO" sz="1650" noProof="0" dirty="0"/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 err="1"/>
                        <a:t>Biometanol</a:t>
                      </a:r>
                      <a:endParaRPr lang="es-DO" sz="16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Biodiesel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Bioetanol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650" noProof="0" dirty="0" err="1"/>
                        <a:t>Biometanol</a:t>
                      </a:r>
                      <a:endParaRPr lang="es-DO" sz="16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Biodiesel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Bioetanol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 err="1"/>
                        <a:t>HidroBiodiesel</a:t>
                      </a:r>
                      <a:r>
                        <a:rPr lang="es-DO" sz="1650" baseline="0" noProof="0" dirty="0"/>
                        <a:t> </a:t>
                      </a:r>
                      <a:endParaRPr lang="es-DO" sz="165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6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Perú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Biodiesel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 Anhidro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Biodiesel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 Anhidro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Biodiesel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 Anhidro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650" noProof="0" dirty="0"/>
                        <a:t>Uruguay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Biodiesel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 Anhidro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Biodiesel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 Anhidro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Biodiesel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DO" sz="1650" noProof="0" dirty="0"/>
                        <a:t>Etanol Anhidro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309718" y="29496"/>
            <a:ext cx="7808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RESUMEN DE LOS BIOCOMBUSTIBLES PRODUCIDOS</a:t>
            </a:r>
            <a:br>
              <a:rPr lang="es-ES" sz="2800" dirty="0">
                <a:solidFill>
                  <a:srgbClr val="006AAF"/>
                </a:solidFill>
                <a:latin typeface="Arial Narrow" panose="020B0606020202030204" pitchFamily="34" charset="0"/>
              </a:rPr>
            </a:br>
            <a:r>
              <a:rPr lang="es-ES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 Y COMERCIALIZADOS POR PAÍS </a:t>
            </a:r>
            <a:endParaRPr lang="pt-BR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0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3A4D3A63-4B84-471E-911D-5815D98245F8}"/>
              </a:ext>
            </a:extLst>
          </p:cNvPr>
          <p:cNvSpPr/>
          <p:nvPr/>
        </p:nvSpPr>
        <p:spPr>
          <a:xfrm>
            <a:off x="3662869" y="3453409"/>
            <a:ext cx="1634837" cy="1634837"/>
          </a:xfrm>
          <a:prstGeom prst="ellipse">
            <a:avLst/>
          </a:prstGeom>
          <a:solidFill>
            <a:srgbClr val="78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1C95F03-D336-4387-ABC7-F354C1B44BCD}"/>
              </a:ext>
            </a:extLst>
          </p:cNvPr>
          <p:cNvSpPr/>
          <p:nvPr/>
        </p:nvSpPr>
        <p:spPr>
          <a:xfrm>
            <a:off x="5524500" y="3439445"/>
            <a:ext cx="645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r>
              <a:rPr lang="es-ES" sz="3200" dirty="0">
                <a:solidFill>
                  <a:srgbClr val="006AAF"/>
                </a:solidFill>
                <a:latin typeface="Arial Narrow" panose="020B0606020202030204" pitchFamily="34" charset="0"/>
              </a:rPr>
              <a:t>Propuesta de Plan de Acción 2022 para el Grupo de Trabajo de Biocombustibles</a:t>
            </a:r>
            <a:endParaRPr lang="es-PE" sz="32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2B4811-060B-4C89-A3D5-42B74C3D9A66}"/>
              </a:ext>
            </a:extLst>
          </p:cNvPr>
          <p:cNvSpPr txBox="1"/>
          <p:nvPr/>
        </p:nvSpPr>
        <p:spPr>
          <a:xfrm>
            <a:off x="4272469" y="3870364"/>
            <a:ext cx="4156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D444CB-0EBB-42FD-9806-4A2742DF5731}"/>
              </a:ext>
            </a:extLst>
          </p:cNvPr>
          <p:cNvSpPr txBox="1"/>
          <p:nvPr/>
        </p:nvSpPr>
        <p:spPr>
          <a:xfrm>
            <a:off x="4045674" y="3729240"/>
            <a:ext cx="89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PUNTO </a:t>
            </a:r>
          </a:p>
        </p:txBody>
      </p:sp>
    </p:spTree>
    <p:extLst>
      <p:ext uri="{BB962C8B-B14F-4D97-AF65-F5344CB8AC3E}">
        <p14:creationId xmlns:p14="http://schemas.microsoft.com/office/powerpoint/2010/main" val="178382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337895" y="52070"/>
            <a:ext cx="5882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PLAN DE ACCIÓN PROPUESTO PARA EL</a:t>
            </a:r>
          </a:p>
          <a:p>
            <a:r>
              <a:rPr lang="es-DO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GTB PARA EL PERÍODO 2022</a:t>
            </a:r>
            <a:endParaRPr lang="pt-BR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6 Diagrama"/>
          <p:cNvGraphicFramePr/>
          <p:nvPr>
            <p:extLst>
              <p:ext uri="{D42A27DB-BD31-4B8C-83A1-F6EECF244321}">
                <p14:modId xmlns:p14="http://schemas.microsoft.com/office/powerpoint/2010/main" val="1846480810"/>
              </p:ext>
            </p:extLst>
          </p:nvPr>
        </p:nvGraphicFramePr>
        <p:xfrm>
          <a:off x="2207569" y="1669256"/>
          <a:ext cx="79208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006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3A4D3A63-4B84-471E-911D-5815D98245F8}"/>
              </a:ext>
            </a:extLst>
          </p:cNvPr>
          <p:cNvSpPr/>
          <p:nvPr/>
        </p:nvSpPr>
        <p:spPr>
          <a:xfrm>
            <a:off x="3662869" y="3453409"/>
            <a:ext cx="1634837" cy="1634837"/>
          </a:xfrm>
          <a:prstGeom prst="ellipse">
            <a:avLst/>
          </a:prstGeom>
          <a:solidFill>
            <a:srgbClr val="78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1C95F03-D336-4387-ABC7-F354C1B44BCD}"/>
              </a:ext>
            </a:extLst>
          </p:cNvPr>
          <p:cNvSpPr/>
          <p:nvPr/>
        </p:nvSpPr>
        <p:spPr>
          <a:xfrm>
            <a:off x="5524500" y="3759485"/>
            <a:ext cx="645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r>
              <a:rPr lang="es-ES" sz="3200" dirty="0">
                <a:solidFill>
                  <a:srgbClr val="006AAF"/>
                </a:solidFill>
                <a:latin typeface="Arial Narrow" panose="020B0606020202030204" pitchFamily="34" charset="0"/>
              </a:rPr>
              <a:t>Consideraciones Finales y </a:t>
            </a:r>
            <a:br>
              <a:rPr lang="es-ES" sz="3200" dirty="0">
                <a:solidFill>
                  <a:srgbClr val="006AAF"/>
                </a:solidFill>
                <a:latin typeface="Arial Narrow" panose="020B0606020202030204" pitchFamily="34" charset="0"/>
              </a:rPr>
            </a:br>
            <a:r>
              <a:rPr lang="es-ES" sz="3200" dirty="0">
                <a:solidFill>
                  <a:srgbClr val="006AAF"/>
                </a:solidFill>
                <a:latin typeface="Arial Narrow" panose="020B0606020202030204" pitchFamily="34" charset="0"/>
              </a:rPr>
              <a:t>Próximos Pasos</a:t>
            </a:r>
            <a:endParaRPr lang="es-PE" sz="32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2B4811-060B-4C89-A3D5-42B74C3D9A66}"/>
              </a:ext>
            </a:extLst>
          </p:cNvPr>
          <p:cNvSpPr txBox="1"/>
          <p:nvPr/>
        </p:nvSpPr>
        <p:spPr>
          <a:xfrm>
            <a:off x="4272469" y="3870364"/>
            <a:ext cx="4156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D444CB-0EBB-42FD-9806-4A2742DF5731}"/>
              </a:ext>
            </a:extLst>
          </p:cNvPr>
          <p:cNvSpPr txBox="1"/>
          <p:nvPr/>
        </p:nvSpPr>
        <p:spPr>
          <a:xfrm>
            <a:off x="4045674" y="3729240"/>
            <a:ext cx="89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PUNTO </a:t>
            </a:r>
          </a:p>
        </p:txBody>
      </p:sp>
    </p:spTree>
    <p:extLst>
      <p:ext uri="{BB962C8B-B14F-4D97-AF65-F5344CB8AC3E}">
        <p14:creationId xmlns:p14="http://schemas.microsoft.com/office/powerpoint/2010/main" val="64925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>
            <a:extLst>
              <a:ext uri="{FF2B5EF4-FFF2-40B4-BE49-F238E27FC236}">
                <a16:creationId xmlns:a16="http://schemas.microsoft.com/office/drawing/2014/main" id="{B8949E22-831A-4EBC-A882-FB6B12B70A04}"/>
              </a:ext>
            </a:extLst>
          </p:cNvPr>
          <p:cNvSpPr/>
          <p:nvPr/>
        </p:nvSpPr>
        <p:spPr>
          <a:xfrm>
            <a:off x="419091" y="3354504"/>
            <a:ext cx="989026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Arial" panose="020B0604020202020204" pitchFamily="34" charset="0"/>
              <a:buChar char="•"/>
              <a:defRPr/>
            </a:pPr>
            <a:endParaRPr lang="es-ES_tradnl" sz="24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Arial" panose="020B0604020202020204" pitchFamily="34" charset="0"/>
              <a:buChar char="•"/>
              <a:defRPr/>
            </a:pPr>
            <a:endParaRPr lang="es-ES_tradnl" sz="24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Arial" panose="020B0604020202020204" pitchFamily="34" charset="0"/>
              <a:buChar char="•"/>
              <a:defRPr/>
            </a:pPr>
            <a:endParaRPr lang="es-ES_tradnl" sz="24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Arial" panose="020B0604020202020204" pitchFamily="34" charset="0"/>
              <a:buChar char="•"/>
              <a:defRPr/>
            </a:pPr>
            <a:endParaRPr lang="es-ES_tradnl" sz="24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Arial" panose="020B0604020202020204" pitchFamily="34" charset="0"/>
              <a:buChar char="•"/>
              <a:defRPr/>
            </a:pPr>
            <a:endParaRPr lang="es-ES_tradnl" sz="24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r>
              <a:rPr lang="es-ES_tradnl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Importancia de la participación de todos los miembros del GTB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endParaRPr lang="es-ES_tradnl" sz="24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5782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Consideraciones Finales / Próximos Pasos</a:t>
            </a:r>
          </a:p>
        </p:txBody>
      </p:sp>
      <p:sp>
        <p:nvSpPr>
          <p:cNvPr id="6" name="TextBox 2271">
            <a:extLst>
              <a:ext uri="{FF2B5EF4-FFF2-40B4-BE49-F238E27FC236}">
                <a16:creationId xmlns:a16="http://schemas.microsoft.com/office/drawing/2014/main" id="{5D5E3398-AE33-4186-9467-A35D8CF314CF}"/>
              </a:ext>
            </a:extLst>
          </p:cNvPr>
          <p:cNvSpPr txBox="1"/>
          <p:nvPr/>
        </p:nvSpPr>
        <p:spPr>
          <a:xfrm>
            <a:off x="632443" y="3442324"/>
            <a:ext cx="1990481" cy="35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s-ES_tradnl" sz="1600" b="1">
                <a:latin typeface="Arial" pitchFamily="34" charset="0"/>
                <a:cs typeface="Arial" pitchFamily="34" charset="0"/>
              </a:rPr>
              <a:t>Descarbonización</a:t>
            </a:r>
            <a:endParaRPr lang="es-ES_tradnl" sz="1600"/>
          </a:p>
        </p:txBody>
      </p:sp>
      <p:sp>
        <p:nvSpPr>
          <p:cNvPr id="7" name="TextBox 2274">
            <a:extLst>
              <a:ext uri="{FF2B5EF4-FFF2-40B4-BE49-F238E27FC236}">
                <a16:creationId xmlns:a16="http://schemas.microsoft.com/office/drawing/2014/main" id="{F453EDE3-AC2B-4901-BB0E-4907CDD6BE8A}"/>
              </a:ext>
            </a:extLst>
          </p:cNvPr>
          <p:cNvSpPr txBox="1"/>
          <p:nvPr/>
        </p:nvSpPr>
        <p:spPr>
          <a:xfrm>
            <a:off x="6096000" y="3291613"/>
            <a:ext cx="191676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>
                <a:solidFill>
                  <a:prstClr val="black"/>
                </a:solidFill>
              </a:rPr>
              <a:t>Créditos de Descarbonización</a:t>
            </a:r>
          </a:p>
        </p:txBody>
      </p:sp>
      <p:sp>
        <p:nvSpPr>
          <p:cNvPr id="8" name="TextBox 2277">
            <a:extLst>
              <a:ext uri="{FF2B5EF4-FFF2-40B4-BE49-F238E27FC236}">
                <a16:creationId xmlns:a16="http://schemas.microsoft.com/office/drawing/2014/main" id="{A65774D8-A6D8-460D-9591-FF91F390B812}"/>
              </a:ext>
            </a:extLst>
          </p:cNvPr>
          <p:cNvSpPr txBox="1"/>
          <p:nvPr/>
        </p:nvSpPr>
        <p:spPr>
          <a:xfrm>
            <a:off x="3253757" y="3351848"/>
            <a:ext cx="191676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>
                <a:solidFill>
                  <a:prstClr val="black"/>
                </a:solidFill>
              </a:rPr>
              <a:t>Transición energética/ Electrificación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9EF523D-A403-4BAC-926A-EE14D08EBC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5385" y="2537691"/>
            <a:ext cx="1049508" cy="46399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EB61D07-19CA-4C29-9386-5C9015592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63" y="2372190"/>
            <a:ext cx="814554" cy="796175"/>
          </a:xfrm>
          <a:prstGeom prst="rect">
            <a:avLst/>
          </a:prstGeom>
        </p:spPr>
      </p:pic>
      <p:pic>
        <p:nvPicPr>
          <p:cNvPr id="16" name="Imagem 15" descr="Uma imagem contendo gráficos vetoriais&#10;&#10;Descrição gerada automaticamente">
            <a:extLst>
              <a:ext uri="{FF2B5EF4-FFF2-40B4-BE49-F238E27FC236}">
                <a16:creationId xmlns:a16="http://schemas.microsoft.com/office/drawing/2014/main" id="{6A8E0FF4-B05A-4024-BE6B-CA79A0AAE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7" y="2435624"/>
            <a:ext cx="801826" cy="823217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76265CB4-E9D0-46EF-B63E-ED538D370A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5"/>
          <a:stretch/>
        </p:blipFill>
        <p:spPr>
          <a:xfrm>
            <a:off x="9647161" y="2435624"/>
            <a:ext cx="1052739" cy="971367"/>
          </a:xfrm>
          <a:prstGeom prst="rect">
            <a:avLst/>
          </a:prstGeom>
        </p:spPr>
      </p:pic>
      <p:sp>
        <p:nvSpPr>
          <p:cNvPr id="18" name="TextBox 2274">
            <a:extLst>
              <a:ext uri="{FF2B5EF4-FFF2-40B4-BE49-F238E27FC236}">
                <a16:creationId xmlns:a16="http://schemas.microsoft.com/office/drawing/2014/main" id="{44B72608-1A89-4634-9D1C-16D82CD7730D}"/>
              </a:ext>
            </a:extLst>
          </p:cNvPr>
          <p:cNvSpPr txBox="1"/>
          <p:nvPr/>
        </p:nvSpPr>
        <p:spPr>
          <a:xfrm>
            <a:off x="9152879" y="3476497"/>
            <a:ext cx="191676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>
                <a:solidFill>
                  <a:prstClr val="black"/>
                </a:solidFill>
              </a:rPr>
              <a:t>Precios relativos con los combustibles fósiles</a:t>
            </a:r>
          </a:p>
        </p:txBody>
      </p:sp>
    </p:spTree>
    <p:extLst>
      <p:ext uri="{BB962C8B-B14F-4D97-AF65-F5344CB8AC3E}">
        <p14:creationId xmlns:p14="http://schemas.microsoft.com/office/powerpoint/2010/main" val="296063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4E660A-1703-428E-80DF-F1D4DA7DFC31}"/>
              </a:ext>
            </a:extLst>
          </p:cNvPr>
          <p:cNvSpPr txBox="1"/>
          <p:nvPr/>
        </p:nvSpPr>
        <p:spPr>
          <a:xfrm>
            <a:off x="5430977" y="4911276"/>
            <a:ext cx="33762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Melissa Cristina </a:t>
            </a:r>
            <a:r>
              <a:rPr lang="es-ES_tradnl" sz="28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Mathias</a:t>
            </a:r>
            <a:endParaRPr lang="es-ES_tradnl" sz="28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_tradnl" sz="28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Asesora de Director</a:t>
            </a:r>
          </a:p>
        </p:txBody>
      </p:sp>
      <p:sp>
        <p:nvSpPr>
          <p:cNvPr id="8" name="CaixaDeTexto 4">
            <a:extLst>
              <a:ext uri="{FF2B5EF4-FFF2-40B4-BE49-F238E27FC236}">
                <a16:creationId xmlns:a16="http://schemas.microsoft.com/office/drawing/2014/main" id="{E034EEFC-9B21-48D0-99BC-F1B7819A359A}"/>
              </a:ext>
            </a:extLst>
          </p:cNvPr>
          <p:cNvSpPr txBox="1"/>
          <p:nvPr/>
        </p:nvSpPr>
        <p:spPr>
          <a:xfrm>
            <a:off x="6296380" y="2910061"/>
            <a:ext cx="3381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Muchas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gracias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por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su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atención</a:t>
            </a:r>
            <a:endParaRPr lang="pt-BR" sz="20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08" y="3484699"/>
            <a:ext cx="2869562" cy="13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0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>
            <a:extLst>
              <a:ext uri="{FF2B5EF4-FFF2-40B4-BE49-F238E27FC236}">
                <a16:creationId xmlns:a16="http://schemas.microsoft.com/office/drawing/2014/main" id="{B8949E22-831A-4EBC-A882-FB6B12B70A04}"/>
              </a:ext>
            </a:extLst>
          </p:cNvPr>
          <p:cNvSpPr/>
          <p:nvPr/>
        </p:nvSpPr>
        <p:spPr>
          <a:xfrm>
            <a:off x="3909060" y="2350481"/>
            <a:ext cx="766953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Composición del Grupo de Trabajo de Biocombustibles (GTB)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Acciones realizadas por el GTB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Benchmarking Estadístico de los Biocombustibles en Latinoamérica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Propuesta de Plan de Acción 2022 - GTB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ES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Consideraciones Finales y Próximos Pasos</a:t>
            </a:r>
            <a:endParaRPr lang="es-PE" sz="24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9982170" y="142367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INDICE</a:t>
            </a:r>
          </a:p>
        </p:txBody>
      </p:sp>
    </p:spTree>
    <p:extLst>
      <p:ext uri="{BB962C8B-B14F-4D97-AF65-F5344CB8AC3E}">
        <p14:creationId xmlns:p14="http://schemas.microsoft.com/office/powerpoint/2010/main" val="218967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3A4D3A63-4B84-471E-911D-5815D98245F8}"/>
              </a:ext>
            </a:extLst>
          </p:cNvPr>
          <p:cNvSpPr/>
          <p:nvPr/>
        </p:nvSpPr>
        <p:spPr>
          <a:xfrm>
            <a:off x="3662869" y="3453409"/>
            <a:ext cx="1634837" cy="1634837"/>
          </a:xfrm>
          <a:prstGeom prst="ellipse">
            <a:avLst/>
          </a:prstGeom>
          <a:solidFill>
            <a:srgbClr val="78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1C95F03-D336-4387-ABC7-F354C1B44BCD}"/>
              </a:ext>
            </a:extLst>
          </p:cNvPr>
          <p:cNvSpPr/>
          <p:nvPr/>
        </p:nvSpPr>
        <p:spPr>
          <a:xfrm>
            <a:off x="5524500" y="3713765"/>
            <a:ext cx="645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3200" i="1" dirty="0">
                <a:solidFill>
                  <a:srgbClr val="006AAF"/>
                </a:solidFill>
                <a:latin typeface="Arial Narrow" panose="020B0606020202030204" pitchFamily="34" charset="0"/>
              </a:rPr>
              <a:t>Composición del Grupo de Trabajo de Biocombustibles – GTB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2B4811-060B-4C89-A3D5-42B74C3D9A66}"/>
              </a:ext>
            </a:extLst>
          </p:cNvPr>
          <p:cNvSpPr txBox="1"/>
          <p:nvPr/>
        </p:nvSpPr>
        <p:spPr>
          <a:xfrm>
            <a:off x="4272469" y="3870364"/>
            <a:ext cx="4156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D444CB-0EBB-42FD-9806-4A2742DF5731}"/>
              </a:ext>
            </a:extLst>
          </p:cNvPr>
          <p:cNvSpPr txBox="1"/>
          <p:nvPr/>
        </p:nvSpPr>
        <p:spPr>
          <a:xfrm>
            <a:off x="4045674" y="3729240"/>
            <a:ext cx="89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PUNTO </a:t>
            </a:r>
          </a:p>
        </p:txBody>
      </p:sp>
    </p:spTree>
    <p:extLst>
      <p:ext uri="{BB962C8B-B14F-4D97-AF65-F5344CB8AC3E}">
        <p14:creationId xmlns:p14="http://schemas.microsoft.com/office/powerpoint/2010/main" val="276253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6515747"/>
              </p:ext>
            </p:extLst>
          </p:nvPr>
        </p:nvGraphicFramePr>
        <p:xfrm>
          <a:off x="193111" y="1192696"/>
          <a:ext cx="11065295" cy="492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730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Composición de Grupo de Trabajo de Biocombustibles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17035" y="6238894"/>
            <a:ext cx="8676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>
              <a:spcBef>
                <a:spcPts val="600"/>
              </a:spcBef>
              <a:buClr>
                <a:srgbClr val="006AAF"/>
              </a:buClr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Coordinador del GTB:  ANP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02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3A4D3A63-4B84-471E-911D-5815D98245F8}"/>
              </a:ext>
            </a:extLst>
          </p:cNvPr>
          <p:cNvSpPr/>
          <p:nvPr/>
        </p:nvSpPr>
        <p:spPr>
          <a:xfrm>
            <a:off x="3662869" y="3453409"/>
            <a:ext cx="1634837" cy="1634837"/>
          </a:xfrm>
          <a:prstGeom prst="ellipse">
            <a:avLst/>
          </a:prstGeom>
          <a:solidFill>
            <a:srgbClr val="78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1C95F03-D336-4387-ABC7-F354C1B44BCD}"/>
              </a:ext>
            </a:extLst>
          </p:cNvPr>
          <p:cNvSpPr/>
          <p:nvPr/>
        </p:nvSpPr>
        <p:spPr>
          <a:xfrm>
            <a:off x="5524500" y="3748055"/>
            <a:ext cx="645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r>
              <a:rPr lang="es-ES" sz="3200" dirty="0">
                <a:solidFill>
                  <a:srgbClr val="006AAF"/>
                </a:solidFill>
                <a:latin typeface="Arial Narrow" panose="020B0606020202030204" pitchFamily="34" charset="0"/>
              </a:rPr>
              <a:t>Informes Producidos por el GTB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2B4811-060B-4C89-A3D5-42B74C3D9A66}"/>
              </a:ext>
            </a:extLst>
          </p:cNvPr>
          <p:cNvSpPr txBox="1"/>
          <p:nvPr/>
        </p:nvSpPr>
        <p:spPr>
          <a:xfrm>
            <a:off x="4272469" y="3870364"/>
            <a:ext cx="4156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D444CB-0EBB-42FD-9806-4A2742DF5731}"/>
              </a:ext>
            </a:extLst>
          </p:cNvPr>
          <p:cNvSpPr txBox="1"/>
          <p:nvPr/>
        </p:nvSpPr>
        <p:spPr>
          <a:xfrm>
            <a:off x="4045674" y="3729240"/>
            <a:ext cx="89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PUNTO </a:t>
            </a:r>
          </a:p>
        </p:txBody>
      </p:sp>
    </p:spTree>
    <p:extLst>
      <p:ext uri="{BB962C8B-B14F-4D97-AF65-F5344CB8AC3E}">
        <p14:creationId xmlns:p14="http://schemas.microsoft.com/office/powerpoint/2010/main" val="379303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337895" y="297946"/>
            <a:ext cx="56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INFORMES PRODUCIDOS POR EL GTB</a:t>
            </a:r>
            <a:endParaRPr lang="pt-BR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6 Diagrama"/>
          <p:cNvGraphicFramePr/>
          <p:nvPr>
            <p:extLst>
              <p:ext uri="{D42A27DB-BD31-4B8C-83A1-F6EECF244321}">
                <p14:modId xmlns:p14="http://schemas.microsoft.com/office/powerpoint/2010/main" val="3850853296"/>
              </p:ext>
            </p:extLst>
          </p:nvPr>
        </p:nvGraphicFramePr>
        <p:xfrm>
          <a:off x="944217" y="1600199"/>
          <a:ext cx="9819861" cy="4154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074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3A4D3A63-4B84-471E-911D-5815D98245F8}"/>
              </a:ext>
            </a:extLst>
          </p:cNvPr>
          <p:cNvSpPr/>
          <p:nvPr/>
        </p:nvSpPr>
        <p:spPr>
          <a:xfrm>
            <a:off x="3662869" y="3453409"/>
            <a:ext cx="1634837" cy="1634837"/>
          </a:xfrm>
          <a:prstGeom prst="ellipse">
            <a:avLst/>
          </a:prstGeom>
          <a:solidFill>
            <a:srgbClr val="78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1C95F03-D336-4387-ABC7-F354C1B44BCD}"/>
              </a:ext>
            </a:extLst>
          </p:cNvPr>
          <p:cNvSpPr/>
          <p:nvPr/>
        </p:nvSpPr>
        <p:spPr>
          <a:xfrm>
            <a:off x="5524500" y="3748055"/>
            <a:ext cx="645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defRPr/>
            </a:pPr>
            <a:r>
              <a:rPr lang="es-ES" sz="3200" dirty="0">
                <a:solidFill>
                  <a:srgbClr val="006AAF"/>
                </a:solidFill>
                <a:latin typeface="Arial Narrow" panose="020B0606020202030204" pitchFamily="34" charset="0"/>
              </a:rPr>
              <a:t>Benchmarking Estadístico de los Biocombustibles en Latinoamérica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2B4811-060B-4C89-A3D5-42B74C3D9A66}"/>
              </a:ext>
            </a:extLst>
          </p:cNvPr>
          <p:cNvSpPr txBox="1"/>
          <p:nvPr/>
        </p:nvSpPr>
        <p:spPr>
          <a:xfrm>
            <a:off x="4272469" y="3870364"/>
            <a:ext cx="41563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D444CB-0EBB-42FD-9806-4A2742DF5731}"/>
              </a:ext>
            </a:extLst>
          </p:cNvPr>
          <p:cNvSpPr txBox="1"/>
          <p:nvPr/>
        </p:nvSpPr>
        <p:spPr>
          <a:xfrm>
            <a:off x="4045674" y="3729240"/>
            <a:ext cx="89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 Narrow" panose="020B0606020202030204" pitchFamily="34" charset="0"/>
              </a:rPr>
              <a:t>PUNTO </a:t>
            </a:r>
          </a:p>
        </p:txBody>
      </p:sp>
    </p:spTree>
    <p:extLst>
      <p:ext uri="{BB962C8B-B14F-4D97-AF65-F5344CB8AC3E}">
        <p14:creationId xmlns:p14="http://schemas.microsoft.com/office/powerpoint/2010/main" val="57264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>
            <a:extLst>
              <a:ext uri="{FF2B5EF4-FFF2-40B4-BE49-F238E27FC236}">
                <a16:creationId xmlns:a16="http://schemas.microsoft.com/office/drawing/2014/main" id="{B8949E22-831A-4EBC-A882-FB6B12B70A04}"/>
              </a:ext>
            </a:extLst>
          </p:cNvPr>
          <p:cNvSpPr/>
          <p:nvPr/>
        </p:nvSpPr>
        <p:spPr>
          <a:xfrm>
            <a:off x="4178119" y="1156556"/>
            <a:ext cx="715427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DO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Presentación sobre la utilización de los biocombustibles por país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Biodiesel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Etanol (anhidro e hidratado)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Biometano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Otros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DO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Presentación de los procedimientos de procesamientos de los biocombustibles y de los datos de producción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Capacidad de producción (número de plantas y capacidad)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Producción efectiva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6AAF"/>
              </a:buClr>
              <a:buFont typeface="+mj-lt"/>
              <a:buAutoNum type="arabicPeriod"/>
              <a:defRPr/>
            </a:pPr>
            <a:r>
              <a:rPr lang="es-DO" sz="2400" dirty="0">
                <a:solidFill>
                  <a:srgbClr val="006AAF"/>
                </a:solidFill>
                <a:latin typeface="Arial Narrow" panose="020B0606020202030204" pitchFamily="34" charset="0"/>
              </a:rPr>
              <a:t>Consumo y comercialización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Consumo interno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Importaciones</a:t>
            </a:r>
          </a:p>
          <a:p>
            <a:pPr marL="800100" lvl="1" indent="-342900" algn="just">
              <a:buClr>
                <a:srgbClr val="006AAF"/>
              </a:buClr>
              <a:buFont typeface="Wingdings" panose="05000000000000000000" pitchFamily="2" charset="2"/>
              <a:buChar char="ü"/>
              <a:defRPr/>
            </a:pPr>
            <a:r>
              <a:rPr lang="es-DO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Exportaciones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193111" y="292100"/>
            <a:ext cx="4622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BENCHMARKING ESTADÍSTICO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D1A4D05-97F1-4DD2-B18E-4DFC2727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1" y="1156556"/>
            <a:ext cx="3852013" cy="54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7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96543564"/>
              </p:ext>
            </p:extLst>
          </p:nvPr>
        </p:nvGraphicFramePr>
        <p:xfrm>
          <a:off x="193111" y="1232452"/>
          <a:ext cx="11065295" cy="492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3844237" y="1152939"/>
            <a:ext cx="3759197" cy="136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5040" y="3694963"/>
            <a:ext cx="3759197" cy="115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71E649-BEB0-491E-8A4E-A31B1D3B070B}"/>
              </a:ext>
            </a:extLst>
          </p:cNvPr>
          <p:cNvSpPr txBox="1"/>
          <p:nvPr/>
        </p:nvSpPr>
        <p:spPr>
          <a:xfrm>
            <a:off x="193111" y="246380"/>
            <a:ext cx="7601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BENCHMARKING ESTADÍSTICO – Países participantes</a:t>
            </a:r>
            <a:endParaRPr lang="pt-BR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6660597-3670-4F9A-81C5-414900273823}"/>
              </a:ext>
            </a:extLst>
          </p:cNvPr>
          <p:cNvSpPr/>
          <p:nvPr/>
        </p:nvSpPr>
        <p:spPr>
          <a:xfrm>
            <a:off x="193111" y="2482206"/>
            <a:ext cx="11065295" cy="121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129921B-979D-4605-AD3F-E5819A2FD493}"/>
              </a:ext>
            </a:extLst>
          </p:cNvPr>
          <p:cNvSpPr/>
          <p:nvPr/>
        </p:nvSpPr>
        <p:spPr>
          <a:xfrm>
            <a:off x="1964638" y="4904578"/>
            <a:ext cx="3759197" cy="136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31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648</Words>
  <Application>Microsoft Office PowerPoint</Application>
  <PresentationFormat>Widescreen</PresentationFormat>
  <Paragraphs>161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Myriad Pro</vt:lpstr>
      <vt:lpstr>Wingdings</vt:lpstr>
      <vt:lpstr>Tema do Office</vt:lpstr>
      <vt:lpstr>Personalizar design</vt:lpstr>
      <vt:lpstr>1_Personalizar design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Melissa Cristina Pinto Pires Mathias</cp:lastModifiedBy>
  <cp:revision>76</cp:revision>
  <dcterms:created xsi:type="dcterms:W3CDTF">2019-04-16T13:01:57Z</dcterms:created>
  <dcterms:modified xsi:type="dcterms:W3CDTF">2021-12-11T20:10:01Z</dcterms:modified>
</cp:coreProperties>
</file>