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6" r:id="rId7"/>
  </p:sldMasterIdLst>
  <p:notesMasterIdLst>
    <p:notesMasterId r:id="rId25"/>
  </p:notesMasterIdLst>
  <p:sldIdLst>
    <p:sldId id="261" r:id="rId8"/>
    <p:sldId id="394" r:id="rId9"/>
    <p:sldId id="396" r:id="rId10"/>
    <p:sldId id="395" r:id="rId11"/>
    <p:sldId id="407" r:id="rId12"/>
    <p:sldId id="409" r:id="rId13"/>
    <p:sldId id="410" r:id="rId14"/>
    <p:sldId id="411" r:id="rId15"/>
    <p:sldId id="406" r:id="rId16"/>
    <p:sldId id="412" r:id="rId17"/>
    <p:sldId id="398" r:id="rId18"/>
    <p:sldId id="400" r:id="rId19"/>
    <p:sldId id="401" r:id="rId20"/>
    <p:sldId id="402" r:id="rId21"/>
    <p:sldId id="404" r:id="rId22"/>
    <p:sldId id="405" r:id="rId23"/>
    <p:sldId id="297" r:id="rId2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3D5D3-1C1C-4B60-8E50-5CA46279F67C}" v="82" dt="2026-04-15T23:53:39.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Bienvenido Melo Bosques" userId="a2e86df6-277e-487e-8339-1bb0d0692730" providerId="ADAL" clId="{4FFD6008-2432-4CA3-B5DA-0DC13FC62DA7}"/>
    <pc:docChg chg="undo custSel addSld delSld modSld sldOrd">
      <pc:chgData name="Carlos Bienvenido Melo Bosques" userId="a2e86df6-277e-487e-8339-1bb0d0692730" providerId="ADAL" clId="{4FFD6008-2432-4CA3-B5DA-0DC13FC62DA7}" dt="2026-04-15T23:56:08.297" v="4908" actId="20577"/>
      <pc:docMkLst>
        <pc:docMk/>
      </pc:docMkLst>
      <pc:sldChg chg="modSp mod">
        <pc:chgData name="Carlos Bienvenido Melo Bosques" userId="a2e86df6-277e-487e-8339-1bb0d0692730" providerId="ADAL" clId="{4FFD6008-2432-4CA3-B5DA-0DC13FC62DA7}" dt="2026-04-10T00:49:57.608" v="86" actId="20577"/>
        <pc:sldMkLst>
          <pc:docMk/>
          <pc:sldMk cId="2580601200" sldId="261"/>
        </pc:sldMkLst>
        <pc:spChg chg="mod">
          <ac:chgData name="Carlos Bienvenido Melo Bosques" userId="a2e86df6-277e-487e-8339-1bb0d0692730" providerId="ADAL" clId="{4FFD6008-2432-4CA3-B5DA-0DC13FC62DA7}" dt="2026-04-10T00:49:31.705" v="25" actId="20577"/>
          <ac:spMkLst>
            <pc:docMk/>
            <pc:sldMk cId="2580601200" sldId="261"/>
            <ac:spMk id="2" creationId="{6558FC2D-5DBB-4A20-B8F9-72EE75CDE855}"/>
          </ac:spMkLst>
        </pc:spChg>
        <pc:spChg chg="mod">
          <ac:chgData name="Carlos Bienvenido Melo Bosques" userId="a2e86df6-277e-487e-8339-1bb0d0692730" providerId="ADAL" clId="{4FFD6008-2432-4CA3-B5DA-0DC13FC62DA7}" dt="2026-04-10T00:49:57.608" v="86" actId="20577"/>
          <ac:spMkLst>
            <pc:docMk/>
            <pc:sldMk cId="2580601200" sldId="261"/>
            <ac:spMk id="5" creationId="{769ABD3B-AB94-4068-8077-FF0C3D49F0FD}"/>
          </ac:spMkLst>
        </pc:spChg>
      </pc:sldChg>
      <pc:sldChg chg="addSp delSp modSp mod">
        <pc:chgData name="Carlos Bienvenido Melo Bosques" userId="a2e86df6-277e-487e-8339-1bb0d0692730" providerId="ADAL" clId="{4FFD6008-2432-4CA3-B5DA-0DC13FC62DA7}" dt="2026-04-15T23:56:08.297" v="4908" actId="20577"/>
        <pc:sldMkLst>
          <pc:docMk/>
          <pc:sldMk cId="1474639911" sldId="394"/>
        </pc:sldMkLst>
        <pc:spChg chg="mod">
          <ac:chgData name="Carlos Bienvenido Melo Bosques" userId="a2e86df6-277e-487e-8339-1bb0d0692730" providerId="ADAL" clId="{4FFD6008-2432-4CA3-B5DA-0DC13FC62DA7}" dt="2026-04-15T23:55:58.863" v="4889" actId="1076"/>
          <ac:spMkLst>
            <pc:docMk/>
            <pc:sldMk cId="1474639911" sldId="394"/>
            <ac:spMk id="2" creationId="{DA919D99-B27B-4FE9-BA95-6E9E97604A21}"/>
          </ac:spMkLst>
        </pc:spChg>
        <pc:spChg chg="mod">
          <ac:chgData name="Carlos Bienvenido Melo Bosques" userId="a2e86df6-277e-487e-8339-1bb0d0692730" providerId="ADAL" clId="{4FFD6008-2432-4CA3-B5DA-0DC13FC62DA7}" dt="2026-04-15T23:56:08.297" v="4908" actId="20577"/>
          <ac:spMkLst>
            <pc:docMk/>
            <pc:sldMk cId="1474639911" sldId="394"/>
            <ac:spMk id="4" creationId="{3FA3414A-7EF2-4F04-B650-C7A5CE192165}"/>
          </ac:spMkLst>
        </pc:spChg>
      </pc:sldChg>
      <pc:sldChg chg="addSp modSp mod ord">
        <pc:chgData name="Carlos Bienvenido Melo Bosques" userId="a2e86df6-277e-487e-8339-1bb0d0692730" providerId="ADAL" clId="{4FFD6008-2432-4CA3-B5DA-0DC13FC62DA7}" dt="2026-04-15T22:30:15.061" v="3354" actId="1076"/>
        <pc:sldMkLst>
          <pc:docMk/>
          <pc:sldMk cId="3375576921" sldId="395"/>
        </pc:sldMkLst>
        <pc:spChg chg="mod">
          <ac:chgData name="Carlos Bienvenido Melo Bosques" userId="a2e86df6-277e-487e-8339-1bb0d0692730" providerId="ADAL" clId="{4FFD6008-2432-4CA3-B5DA-0DC13FC62DA7}" dt="2026-04-15T22:29:59.137" v="3351" actId="552"/>
          <ac:spMkLst>
            <pc:docMk/>
            <pc:sldMk cId="3375576921" sldId="395"/>
            <ac:spMk id="2" creationId="{B7BEB3C9-BF74-2EA3-7435-012A392639A7}"/>
          </ac:spMkLst>
        </pc:spChg>
        <pc:spChg chg="mod">
          <ac:chgData name="Carlos Bienvenido Melo Bosques" userId="a2e86df6-277e-487e-8339-1bb0d0692730" providerId="ADAL" clId="{4FFD6008-2432-4CA3-B5DA-0DC13FC62DA7}" dt="2026-04-15T21:57:01.231" v="2287" actId="20577"/>
          <ac:spMkLst>
            <pc:docMk/>
            <pc:sldMk cId="3375576921" sldId="395"/>
            <ac:spMk id="4" creationId="{97DB96B6-3FA2-C9E8-60C4-16FDE8852AE9}"/>
          </ac:spMkLst>
        </pc:spChg>
        <pc:spChg chg="mod">
          <ac:chgData name="Carlos Bienvenido Melo Bosques" userId="a2e86df6-277e-487e-8339-1bb0d0692730" providerId="ADAL" clId="{4FFD6008-2432-4CA3-B5DA-0DC13FC62DA7}" dt="2026-04-15T22:03:53.437" v="2313"/>
          <ac:spMkLst>
            <pc:docMk/>
            <pc:sldMk cId="3375576921" sldId="395"/>
            <ac:spMk id="7" creationId="{C9B07C0A-A56C-FD52-EEFA-A4E9315F6D65}"/>
          </ac:spMkLst>
        </pc:spChg>
        <pc:grpChg chg="add mod">
          <ac:chgData name="Carlos Bienvenido Melo Bosques" userId="a2e86df6-277e-487e-8339-1bb0d0692730" providerId="ADAL" clId="{4FFD6008-2432-4CA3-B5DA-0DC13FC62DA7}" dt="2026-04-15T22:30:15.061" v="3354" actId="1076"/>
          <ac:grpSpMkLst>
            <pc:docMk/>
            <pc:sldMk cId="3375576921" sldId="395"/>
            <ac:grpSpMk id="3" creationId="{708F65FD-1067-B6FC-30E6-00B3FAA9DC4F}"/>
          </ac:grpSpMkLst>
        </pc:grpChg>
        <pc:grpChg chg="add mod">
          <ac:chgData name="Carlos Bienvenido Melo Bosques" userId="a2e86df6-277e-487e-8339-1bb0d0692730" providerId="ADAL" clId="{4FFD6008-2432-4CA3-B5DA-0DC13FC62DA7}" dt="2026-04-15T22:30:10.501" v="3353" actId="1076"/>
          <ac:grpSpMkLst>
            <pc:docMk/>
            <pc:sldMk cId="3375576921" sldId="395"/>
            <ac:grpSpMk id="9" creationId="{2F793A70-9DC2-B9AD-38C6-562965401FC1}"/>
          </ac:grpSpMkLst>
        </pc:grpChg>
        <pc:picChg chg="mod">
          <ac:chgData name="Carlos Bienvenido Melo Bosques" userId="a2e86df6-277e-487e-8339-1bb0d0692730" providerId="ADAL" clId="{4FFD6008-2432-4CA3-B5DA-0DC13FC62DA7}" dt="2026-04-15T22:03:53.437" v="2313"/>
          <ac:picMkLst>
            <pc:docMk/>
            <pc:sldMk cId="3375576921" sldId="395"/>
            <ac:picMk id="5" creationId="{926F0F91-15E4-8DC8-6A78-C0D09D8D7FD2}"/>
          </ac:picMkLst>
        </pc:picChg>
        <pc:picChg chg="mod">
          <ac:chgData name="Carlos Bienvenido Melo Bosques" userId="a2e86df6-277e-487e-8339-1bb0d0692730" providerId="ADAL" clId="{4FFD6008-2432-4CA3-B5DA-0DC13FC62DA7}" dt="2026-04-15T22:03:53.437" v="2313"/>
          <ac:picMkLst>
            <pc:docMk/>
            <pc:sldMk cId="3375576921" sldId="395"/>
            <ac:picMk id="6" creationId="{343D0A7D-A5B7-E638-512A-12FE51FDD795}"/>
          </ac:picMkLst>
        </pc:picChg>
        <pc:picChg chg="mod">
          <ac:chgData name="Carlos Bienvenido Melo Bosques" userId="a2e86df6-277e-487e-8339-1bb0d0692730" providerId="ADAL" clId="{4FFD6008-2432-4CA3-B5DA-0DC13FC62DA7}" dt="2026-04-15T22:03:53.437" v="2313"/>
          <ac:picMkLst>
            <pc:docMk/>
            <pc:sldMk cId="3375576921" sldId="395"/>
            <ac:picMk id="10" creationId="{30BDB275-B5CB-C241-18AD-0A6DD1D9250A}"/>
          </ac:picMkLst>
        </pc:picChg>
        <pc:picChg chg="mod">
          <ac:chgData name="Carlos Bienvenido Melo Bosques" userId="a2e86df6-277e-487e-8339-1bb0d0692730" providerId="ADAL" clId="{4FFD6008-2432-4CA3-B5DA-0DC13FC62DA7}" dt="2026-04-15T22:03:53.437" v="2313"/>
          <ac:picMkLst>
            <pc:docMk/>
            <pc:sldMk cId="3375576921" sldId="395"/>
            <ac:picMk id="11" creationId="{A251885E-1ACB-3F07-4805-A5BA50FAAA2C}"/>
          </ac:picMkLst>
        </pc:picChg>
      </pc:sldChg>
      <pc:sldChg chg="addSp modSp mod">
        <pc:chgData name="Carlos Bienvenido Melo Bosques" userId="a2e86df6-277e-487e-8339-1bb0d0692730" providerId="ADAL" clId="{4FFD6008-2432-4CA3-B5DA-0DC13FC62DA7}" dt="2026-04-15T21:40:34.074" v="2122" actId="1076"/>
        <pc:sldMkLst>
          <pc:docMk/>
          <pc:sldMk cId="2978374752" sldId="396"/>
        </pc:sldMkLst>
        <pc:spChg chg="mod">
          <ac:chgData name="Carlos Bienvenido Melo Bosques" userId="a2e86df6-277e-487e-8339-1bb0d0692730" providerId="ADAL" clId="{4FFD6008-2432-4CA3-B5DA-0DC13FC62DA7}" dt="2026-04-13T23:27:30.951" v="445" actId="14100"/>
          <ac:spMkLst>
            <pc:docMk/>
            <pc:sldMk cId="2978374752" sldId="396"/>
            <ac:spMk id="2" creationId="{61CC69F5-F82C-B676-0362-6D98D173C09C}"/>
          </ac:spMkLst>
        </pc:spChg>
        <pc:spChg chg="add mod">
          <ac:chgData name="Carlos Bienvenido Melo Bosques" userId="a2e86df6-277e-487e-8339-1bb0d0692730" providerId="ADAL" clId="{4FFD6008-2432-4CA3-B5DA-0DC13FC62DA7}" dt="2026-04-13T23:27:36.517" v="446" actId="14100"/>
          <ac:spMkLst>
            <pc:docMk/>
            <pc:sldMk cId="2978374752" sldId="396"/>
            <ac:spMk id="3" creationId="{FBA844FE-79C9-68B0-0D17-F9922C2E37BE}"/>
          </ac:spMkLst>
        </pc:spChg>
        <pc:spChg chg="mod">
          <ac:chgData name="Carlos Bienvenido Melo Bosques" userId="a2e86df6-277e-487e-8339-1bb0d0692730" providerId="ADAL" clId="{4FFD6008-2432-4CA3-B5DA-0DC13FC62DA7}" dt="2026-04-15T21:40:34.074" v="2122" actId="1076"/>
          <ac:spMkLst>
            <pc:docMk/>
            <pc:sldMk cId="2978374752" sldId="396"/>
            <ac:spMk id="4" creationId="{85F51004-8A4B-8DAB-76E2-7733651B9BA9}"/>
          </ac:spMkLst>
        </pc:spChg>
      </pc:sldChg>
      <pc:sldChg chg="addSp delSp modSp add del mod ord">
        <pc:chgData name="Carlos Bienvenido Melo Bosques" userId="a2e86df6-277e-487e-8339-1bb0d0692730" providerId="ADAL" clId="{4FFD6008-2432-4CA3-B5DA-0DC13FC62DA7}" dt="2026-04-15T22:28:52.297" v="3345" actId="2696"/>
        <pc:sldMkLst>
          <pc:docMk/>
          <pc:sldMk cId="3091763040" sldId="397"/>
        </pc:sldMkLst>
      </pc:sldChg>
      <pc:sldChg chg="addSp delSp modSp add mod">
        <pc:chgData name="Carlos Bienvenido Melo Bosques" userId="a2e86df6-277e-487e-8339-1bb0d0692730" providerId="ADAL" clId="{4FFD6008-2432-4CA3-B5DA-0DC13FC62DA7}" dt="2026-04-14T19:48:59.222" v="1369" actId="404"/>
        <pc:sldMkLst>
          <pc:docMk/>
          <pc:sldMk cId="4053461052" sldId="398"/>
        </pc:sldMkLst>
        <pc:spChg chg="mod">
          <ac:chgData name="Carlos Bienvenido Melo Bosques" userId="a2e86df6-277e-487e-8339-1bb0d0692730" providerId="ADAL" clId="{4FFD6008-2432-4CA3-B5DA-0DC13FC62DA7}" dt="2026-04-13T23:30:11.867" v="531" actId="313"/>
          <ac:spMkLst>
            <pc:docMk/>
            <pc:sldMk cId="4053461052" sldId="398"/>
            <ac:spMk id="4" creationId="{7BF3FF06-2F02-EC44-6B73-48154CCB4F66}"/>
          </ac:spMkLst>
        </pc:spChg>
        <pc:spChg chg="mod topLvl">
          <ac:chgData name="Carlos Bienvenido Melo Bosques" userId="a2e86df6-277e-487e-8339-1bb0d0692730" providerId="ADAL" clId="{4FFD6008-2432-4CA3-B5DA-0DC13FC62DA7}" dt="2026-04-14T19:48:59.222" v="1369" actId="404"/>
          <ac:spMkLst>
            <pc:docMk/>
            <pc:sldMk cId="4053461052" sldId="398"/>
            <ac:spMk id="11" creationId="{69F3F927-9279-EB29-44EE-55C16F2FBC9B}"/>
          </ac:spMkLst>
        </pc:spChg>
        <pc:spChg chg="add mod">
          <ac:chgData name="Carlos Bienvenido Melo Bosques" userId="a2e86df6-277e-487e-8339-1bb0d0692730" providerId="ADAL" clId="{4FFD6008-2432-4CA3-B5DA-0DC13FC62DA7}" dt="2026-04-13T23:56:48.074" v="1039" actId="164"/>
          <ac:spMkLst>
            <pc:docMk/>
            <pc:sldMk cId="4053461052" sldId="398"/>
            <ac:spMk id="13" creationId="{CD328B60-79F6-0588-564E-FA463113C10F}"/>
          </ac:spMkLst>
        </pc:spChg>
        <pc:spChg chg="add mod">
          <ac:chgData name="Carlos Bienvenido Melo Bosques" userId="a2e86df6-277e-487e-8339-1bb0d0692730" providerId="ADAL" clId="{4FFD6008-2432-4CA3-B5DA-0DC13FC62DA7}" dt="2026-04-13T23:56:51.533" v="1040" actId="164"/>
          <ac:spMkLst>
            <pc:docMk/>
            <pc:sldMk cId="4053461052" sldId="398"/>
            <ac:spMk id="24" creationId="{4DFD358F-7BA3-7A84-59B0-EBC1724378A9}"/>
          </ac:spMkLst>
        </pc:spChg>
        <pc:spChg chg="add mod">
          <ac:chgData name="Carlos Bienvenido Melo Bosques" userId="a2e86df6-277e-487e-8339-1bb0d0692730" providerId="ADAL" clId="{4FFD6008-2432-4CA3-B5DA-0DC13FC62DA7}" dt="2026-04-13T23:56:54.862" v="1041" actId="164"/>
          <ac:spMkLst>
            <pc:docMk/>
            <pc:sldMk cId="4053461052" sldId="398"/>
            <ac:spMk id="30" creationId="{E245DA59-9BB9-73F9-9A4F-528523604431}"/>
          </ac:spMkLst>
        </pc:spChg>
        <pc:spChg chg="add mod">
          <ac:chgData name="Carlos Bienvenido Melo Bosques" userId="a2e86df6-277e-487e-8339-1bb0d0692730" providerId="ADAL" clId="{4FFD6008-2432-4CA3-B5DA-0DC13FC62DA7}" dt="2026-04-13T23:56:59.853" v="1042" actId="164"/>
          <ac:spMkLst>
            <pc:docMk/>
            <pc:sldMk cId="4053461052" sldId="398"/>
            <ac:spMk id="36" creationId="{E1CDC8E2-2280-EDC1-0550-907210F7D8AE}"/>
          </ac:spMkLst>
        </pc:spChg>
        <pc:spChg chg="add mod">
          <ac:chgData name="Carlos Bienvenido Melo Bosques" userId="a2e86df6-277e-487e-8339-1bb0d0692730" providerId="ADAL" clId="{4FFD6008-2432-4CA3-B5DA-0DC13FC62DA7}" dt="2026-04-13T23:57:03.274" v="1043" actId="164"/>
          <ac:spMkLst>
            <pc:docMk/>
            <pc:sldMk cId="4053461052" sldId="398"/>
            <ac:spMk id="39" creationId="{7DDB68ED-E75E-96A8-C847-C7F120DFF4BA}"/>
          </ac:spMkLst>
        </pc:spChg>
        <pc:spChg chg="add mod">
          <ac:chgData name="Carlos Bienvenido Melo Bosques" userId="a2e86df6-277e-487e-8339-1bb0d0692730" providerId="ADAL" clId="{4FFD6008-2432-4CA3-B5DA-0DC13FC62DA7}" dt="2026-04-13T23:57:07.026" v="1044" actId="164"/>
          <ac:spMkLst>
            <pc:docMk/>
            <pc:sldMk cId="4053461052" sldId="398"/>
            <ac:spMk id="42" creationId="{986DD8BB-D72E-8552-C758-D48674DE0B1B}"/>
          </ac:spMkLst>
        </pc:spChg>
        <pc:spChg chg="add mod">
          <ac:chgData name="Carlos Bienvenido Melo Bosques" userId="a2e86df6-277e-487e-8339-1bb0d0692730" providerId="ADAL" clId="{4FFD6008-2432-4CA3-B5DA-0DC13FC62DA7}" dt="2026-04-13T23:57:11.409" v="1045" actId="164"/>
          <ac:spMkLst>
            <pc:docMk/>
            <pc:sldMk cId="4053461052" sldId="398"/>
            <ac:spMk id="53" creationId="{5EFCD690-AA73-E29D-B286-8A0035BDA81A}"/>
          </ac:spMkLst>
        </pc:spChg>
        <pc:grpChg chg="add mod">
          <ac:chgData name="Carlos Bienvenido Melo Bosques" userId="a2e86df6-277e-487e-8339-1bb0d0692730" providerId="ADAL" clId="{4FFD6008-2432-4CA3-B5DA-0DC13FC62DA7}" dt="2026-04-13T23:56:48.074" v="1039" actId="164"/>
          <ac:grpSpMkLst>
            <pc:docMk/>
            <pc:sldMk cId="4053461052" sldId="398"/>
            <ac:grpSpMk id="60" creationId="{1C14A634-EEC3-2704-7223-A8C9466D1E4C}"/>
          </ac:grpSpMkLst>
        </pc:grpChg>
        <pc:grpChg chg="add mod">
          <ac:chgData name="Carlos Bienvenido Melo Bosques" userId="a2e86df6-277e-487e-8339-1bb0d0692730" providerId="ADAL" clId="{4FFD6008-2432-4CA3-B5DA-0DC13FC62DA7}" dt="2026-04-13T23:56:51.533" v="1040" actId="164"/>
          <ac:grpSpMkLst>
            <pc:docMk/>
            <pc:sldMk cId="4053461052" sldId="398"/>
            <ac:grpSpMk id="61" creationId="{AB199020-AA60-FB4A-FC3B-E0652B1951A8}"/>
          </ac:grpSpMkLst>
        </pc:grpChg>
        <pc:grpChg chg="add mod">
          <ac:chgData name="Carlos Bienvenido Melo Bosques" userId="a2e86df6-277e-487e-8339-1bb0d0692730" providerId="ADAL" clId="{4FFD6008-2432-4CA3-B5DA-0DC13FC62DA7}" dt="2026-04-13T23:56:54.862" v="1041" actId="164"/>
          <ac:grpSpMkLst>
            <pc:docMk/>
            <pc:sldMk cId="4053461052" sldId="398"/>
            <ac:grpSpMk id="62" creationId="{856AE279-B624-C9CE-E04F-0B746E15CBC1}"/>
          </ac:grpSpMkLst>
        </pc:grpChg>
        <pc:grpChg chg="add mod">
          <ac:chgData name="Carlos Bienvenido Melo Bosques" userId="a2e86df6-277e-487e-8339-1bb0d0692730" providerId="ADAL" clId="{4FFD6008-2432-4CA3-B5DA-0DC13FC62DA7}" dt="2026-04-13T23:56:59.853" v="1042" actId="164"/>
          <ac:grpSpMkLst>
            <pc:docMk/>
            <pc:sldMk cId="4053461052" sldId="398"/>
            <ac:grpSpMk id="63" creationId="{61583E95-5FB7-5912-804A-94FE1511DB6C}"/>
          </ac:grpSpMkLst>
        </pc:grpChg>
        <pc:grpChg chg="add mod">
          <ac:chgData name="Carlos Bienvenido Melo Bosques" userId="a2e86df6-277e-487e-8339-1bb0d0692730" providerId="ADAL" clId="{4FFD6008-2432-4CA3-B5DA-0DC13FC62DA7}" dt="2026-04-13T23:57:03.274" v="1043" actId="164"/>
          <ac:grpSpMkLst>
            <pc:docMk/>
            <pc:sldMk cId="4053461052" sldId="398"/>
            <ac:grpSpMk id="64" creationId="{B9E3D541-8846-C5BF-34F5-CD2DF17D5034}"/>
          </ac:grpSpMkLst>
        </pc:grpChg>
        <pc:grpChg chg="add mod">
          <ac:chgData name="Carlos Bienvenido Melo Bosques" userId="a2e86df6-277e-487e-8339-1bb0d0692730" providerId="ADAL" clId="{4FFD6008-2432-4CA3-B5DA-0DC13FC62DA7}" dt="2026-04-13T23:57:07.026" v="1044" actId="164"/>
          <ac:grpSpMkLst>
            <pc:docMk/>
            <pc:sldMk cId="4053461052" sldId="398"/>
            <ac:grpSpMk id="65" creationId="{D07DC0DA-B743-A609-3707-0A3D5D2AAF60}"/>
          </ac:grpSpMkLst>
        </pc:grpChg>
        <pc:grpChg chg="add mod">
          <ac:chgData name="Carlos Bienvenido Melo Bosques" userId="a2e86df6-277e-487e-8339-1bb0d0692730" providerId="ADAL" clId="{4FFD6008-2432-4CA3-B5DA-0DC13FC62DA7}" dt="2026-04-13T23:57:11.409" v="1045" actId="164"/>
          <ac:grpSpMkLst>
            <pc:docMk/>
            <pc:sldMk cId="4053461052" sldId="398"/>
            <ac:grpSpMk id="66" creationId="{F1F68CF8-F235-2166-257D-90166659E755}"/>
          </ac:grpSpMkLst>
        </pc:grpChg>
        <pc:grpChg chg="add mod">
          <ac:chgData name="Carlos Bienvenido Melo Bosques" userId="a2e86df6-277e-487e-8339-1bb0d0692730" providerId="ADAL" clId="{4FFD6008-2432-4CA3-B5DA-0DC13FC62DA7}" dt="2026-04-13T23:57:53.605" v="1053" actId="1076"/>
          <ac:grpSpMkLst>
            <pc:docMk/>
            <pc:sldMk cId="4053461052" sldId="398"/>
            <ac:grpSpMk id="67" creationId="{FF5ADA3F-7191-54ED-5D9D-2DFA71991C24}"/>
          </ac:grpSpMkLst>
        </pc:grpChg>
        <pc:picChg chg="add mod topLvl">
          <ac:chgData name="Carlos Bienvenido Melo Bosques" userId="a2e86df6-277e-487e-8339-1bb0d0692730" providerId="ADAL" clId="{4FFD6008-2432-4CA3-B5DA-0DC13FC62DA7}" dt="2026-04-13T23:57:44.712" v="1052" actId="164"/>
          <ac:picMkLst>
            <pc:docMk/>
            <pc:sldMk cId="4053461052" sldId="398"/>
            <ac:picMk id="3" creationId="{EFA89E86-0DC1-BF6C-7E9B-E6AEFA1AA8FC}"/>
          </ac:picMkLst>
        </pc:picChg>
        <pc:picChg chg="add mod topLvl">
          <ac:chgData name="Carlos Bienvenido Melo Bosques" userId="a2e86df6-277e-487e-8339-1bb0d0692730" providerId="ADAL" clId="{4FFD6008-2432-4CA3-B5DA-0DC13FC62DA7}" dt="2026-04-13T23:57:44.712" v="1052" actId="164"/>
          <ac:picMkLst>
            <pc:docMk/>
            <pc:sldMk cId="4053461052" sldId="398"/>
            <ac:picMk id="6" creationId="{9C4B7DA2-7E33-D6C4-469D-8C7CEF1825AE}"/>
          </ac:picMkLst>
        </pc:picChg>
        <pc:picChg chg="add mod topLvl">
          <ac:chgData name="Carlos Bienvenido Melo Bosques" userId="a2e86df6-277e-487e-8339-1bb0d0692730" providerId="ADAL" clId="{4FFD6008-2432-4CA3-B5DA-0DC13FC62DA7}" dt="2026-04-13T23:56:48.074" v="1039" actId="164"/>
          <ac:picMkLst>
            <pc:docMk/>
            <pc:sldMk cId="4053461052" sldId="398"/>
            <ac:picMk id="18" creationId="{BF489A3F-42B9-9399-A1A3-AA84B4CFB99F}"/>
          </ac:picMkLst>
        </pc:picChg>
        <pc:picChg chg="add mod topLvl">
          <ac:chgData name="Carlos Bienvenido Melo Bosques" userId="a2e86df6-277e-487e-8339-1bb0d0692730" providerId="ADAL" clId="{4FFD6008-2432-4CA3-B5DA-0DC13FC62DA7}" dt="2026-04-13T23:56:48.074" v="1039" actId="164"/>
          <ac:picMkLst>
            <pc:docMk/>
            <pc:sldMk cId="4053461052" sldId="398"/>
            <ac:picMk id="20" creationId="{B86A587A-47A4-E9B0-8DCD-17A31EEA9E71}"/>
          </ac:picMkLst>
        </pc:picChg>
        <pc:picChg chg="add mod topLvl">
          <ac:chgData name="Carlos Bienvenido Melo Bosques" userId="a2e86df6-277e-487e-8339-1bb0d0692730" providerId="ADAL" clId="{4FFD6008-2432-4CA3-B5DA-0DC13FC62DA7}" dt="2026-04-13T23:56:51.533" v="1040" actId="164"/>
          <ac:picMkLst>
            <pc:docMk/>
            <pc:sldMk cId="4053461052" sldId="398"/>
            <ac:picMk id="26" creationId="{645E7135-2FE1-3A4D-8C0E-FC6ABFF1217B}"/>
          </ac:picMkLst>
        </pc:picChg>
        <pc:picChg chg="add mod topLvl">
          <ac:chgData name="Carlos Bienvenido Melo Bosques" userId="a2e86df6-277e-487e-8339-1bb0d0692730" providerId="ADAL" clId="{4FFD6008-2432-4CA3-B5DA-0DC13FC62DA7}" dt="2026-04-13T23:56:51.533" v="1040" actId="164"/>
          <ac:picMkLst>
            <pc:docMk/>
            <pc:sldMk cId="4053461052" sldId="398"/>
            <ac:picMk id="28" creationId="{ED022FDF-B446-A1FF-03B7-CE7B28DD1A59}"/>
          </ac:picMkLst>
        </pc:picChg>
        <pc:picChg chg="add mod topLvl">
          <ac:chgData name="Carlos Bienvenido Melo Bosques" userId="a2e86df6-277e-487e-8339-1bb0d0692730" providerId="ADAL" clId="{4FFD6008-2432-4CA3-B5DA-0DC13FC62DA7}" dt="2026-04-13T23:56:54.862" v="1041" actId="164"/>
          <ac:picMkLst>
            <pc:docMk/>
            <pc:sldMk cId="4053461052" sldId="398"/>
            <ac:picMk id="32" creationId="{837373C6-C226-1456-1FD1-8EC91B8D669B}"/>
          </ac:picMkLst>
        </pc:picChg>
        <pc:picChg chg="add mod topLvl">
          <ac:chgData name="Carlos Bienvenido Melo Bosques" userId="a2e86df6-277e-487e-8339-1bb0d0692730" providerId="ADAL" clId="{4FFD6008-2432-4CA3-B5DA-0DC13FC62DA7}" dt="2026-04-13T23:56:54.862" v="1041" actId="164"/>
          <ac:picMkLst>
            <pc:docMk/>
            <pc:sldMk cId="4053461052" sldId="398"/>
            <ac:picMk id="34" creationId="{2DB16931-03D9-BA45-3CD1-640E487380DF}"/>
          </ac:picMkLst>
        </pc:picChg>
        <pc:picChg chg="add mod">
          <ac:chgData name="Carlos Bienvenido Melo Bosques" userId="a2e86df6-277e-487e-8339-1bb0d0692730" providerId="ADAL" clId="{4FFD6008-2432-4CA3-B5DA-0DC13FC62DA7}" dt="2026-04-13T23:56:59.853" v="1042" actId="164"/>
          <ac:picMkLst>
            <pc:docMk/>
            <pc:sldMk cId="4053461052" sldId="398"/>
            <ac:picMk id="43" creationId="{FF409D64-1EF0-E8FE-68CC-206B79D9C820}"/>
          </ac:picMkLst>
        </pc:picChg>
        <pc:picChg chg="add mod">
          <ac:chgData name="Carlos Bienvenido Melo Bosques" userId="a2e86df6-277e-487e-8339-1bb0d0692730" providerId="ADAL" clId="{4FFD6008-2432-4CA3-B5DA-0DC13FC62DA7}" dt="2026-04-13T23:56:59.853" v="1042" actId="164"/>
          <ac:picMkLst>
            <pc:docMk/>
            <pc:sldMk cId="4053461052" sldId="398"/>
            <ac:picMk id="44" creationId="{110BBDCB-20F9-BF27-F239-989861497643}"/>
          </ac:picMkLst>
        </pc:picChg>
        <pc:picChg chg="add mod">
          <ac:chgData name="Carlos Bienvenido Melo Bosques" userId="a2e86df6-277e-487e-8339-1bb0d0692730" providerId="ADAL" clId="{4FFD6008-2432-4CA3-B5DA-0DC13FC62DA7}" dt="2026-04-13T23:57:03.274" v="1043" actId="164"/>
          <ac:picMkLst>
            <pc:docMk/>
            <pc:sldMk cId="4053461052" sldId="398"/>
            <ac:picMk id="46" creationId="{79F7210C-72B7-CB01-60B8-537C14CB4449}"/>
          </ac:picMkLst>
        </pc:picChg>
        <pc:picChg chg="add mod">
          <ac:chgData name="Carlos Bienvenido Melo Bosques" userId="a2e86df6-277e-487e-8339-1bb0d0692730" providerId="ADAL" clId="{4FFD6008-2432-4CA3-B5DA-0DC13FC62DA7}" dt="2026-04-13T23:57:03.274" v="1043" actId="164"/>
          <ac:picMkLst>
            <pc:docMk/>
            <pc:sldMk cId="4053461052" sldId="398"/>
            <ac:picMk id="48" creationId="{D4104EF0-BA92-DC4E-8371-EF158D56D741}"/>
          </ac:picMkLst>
        </pc:picChg>
        <pc:picChg chg="add mod">
          <ac:chgData name="Carlos Bienvenido Melo Bosques" userId="a2e86df6-277e-487e-8339-1bb0d0692730" providerId="ADAL" clId="{4FFD6008-2432-4CA3-B5DA-0DC13FC62DA7}" dt="2026-04-13T23:57:07.026" v="1044" actId="164"/>
          <ac:picMkLst>
            <pc:docMk/>
            <pc:sldMk cId="4053461052" sldId="398"/>
            <ac:picMk id="50" creationId="{28C76B12-980A-E992-1839-AAA8E8ACB7F8}"/>
          </ac:picMkLst>
        </pc:picChg>
        <pc:picChg chg="add mod modCrop">
          <ac:chgData name="Carlos Bienvenido Melo Bosques" userId="a2e86df6-277e-487e-8339-1bb0d0692730" providerId="ADAL" clId="{4FFD6008-2432-4CA3-B5DA-0DC13FC62DA7}" dt="2026-04-13T23:57:07.026" v="1044" actId="164"/>
          <ac:picMkLst>
            <pc:docMk/>
            <pc:sldMk cId="4053461052" sldId="398"/>
            <ac:picMk id="52" creationId="{254FB489-B1DD-E6AF-C9EA-A728534C18CA}"/>
          </ac:picMkLst>
        </pc:picChg>
        <pc:picChg chg="add mod">
          <ac:chgData name="Carlos Bienvenido Melo Bosques" userId="a2e86df6-277e-487e-8339-1bb0d0692730" providerId="ADAL" clId="{4FFD6008-2432-4CA3-B5DA-0DC13FC62DA7}" dt="2026-04-13T23:57:11.409" v="1045" actId="164"/>
          <ac:picMkLst>
            <pc:docMk/>
            <pc:sldMk cId="4053461052" sldId="398"/>
            <ac:picMk id="55" creationId="{FFED044C-AFCA-8DF0-5C6F-FA9FB96AAE64}"/>
          </ac:picMkLst>
        </pc:picChg>
        <pc:picChg chg="add mod">
          <ac:chgData name="Carlos Bienvenido Melo Bosques" userId="a2e86df6-277e-487e-8339-1bb0d0692730" providerId="ADAL" clId="{4FFD6008-2432-4CA3-B5DA-0DC13FC62DA7}" dt="2026-04-13T23:57:11.409" v="1045" actId="164"/>
          <ac:picMkLst>
            <pc:docMk/>
            <pc:sldMk cId="4053461052" sldId="398"/>
            <ac:picMk id="57" creationId="{7F0F1E1A-A15E-274C-BF7C-3D0514C638B3}"/>
          </ac:picMkLst>
        </pc:picChg>
      </pc:sldChg>
      <pc:sldChg chg="addSp delSp modSp add del mod">
        <pc:chgData name="Carlos Bienvenido Melo Bosques" userId="a2e86df6-277e-487e-8339-1bb0d0692730" providerId="ADAL" clId="{4FFD6008-2432-4CA3-B5DA-0DC13FC62DA7}" dt="2026-04-15T23:47:59.810" v="4752" actId="2696"/>
        <pc:sldMkLst>
          <pc:docMk/>
          <pc:sldMk cId="2138335047" sldId="399"/>
        </pc:sldMkLst>
        <pc:spChg chg="mod">
          <ac:chgData name="Carlos Bienvenido Melo Bosques" userId="a2e86df6-277e-487e-8339-1bb0d0692730" providerId="ADAL" clId="{4FFD6008-2432-4CA3-B5DA-0DC13FC62DA7}" dt="2026-04-14T19:19:28.296" v="1129" actId="6549"/>
          <ac:spMkLst>
            <pc:docMk/>
            <pc:sldMk cId="2138335047" sldId="399"/>
            <ac:spMk id="4" creationId="{5CCB92DA-0044-705C-B97C-72A7FF5E73EF}"/>
          </ac:spMkLst>
        </pc:spChg>
        <pc:spChg chg="add del mod ord">
          <ac:chgData name="Carlos Bienvenido Melo Bosques" userId="a2e86df6-277e-487e-8339-1bb0d0692730" providerId="ADAL" clId="{4FFD6008-2432-4CA3-B5DA-0DC13FC62DA7}" dt="2026-04-14T19:27:35.931" v="1215" actId="478"/>
          <ac:spMkLst>
            <pc:docMk/>
            <pc:sldMk cId="2138335047" sldId="399"/>
            <ac:spMk id="5" creationId="{8511558B-8D1D-56DE-C3D5-A8D8E8581AA4}"/>
          </ac:spMkLst>
        </pc:spChg>
        <pc:spChg chg="mod">
          <ac:chgData name="Carlos Bienvenido Melo Bosques" userId="a2e86df6-277e-487e-8339-1bb0d0692730" providerId="ADAL" clId="{4FFD6008-2432-4CA3-B5DA-0DC13FC62DA7}" dt="2026-04-14T19:48:48.830" v="1368" actId="404"/>
          <ac:spMkLst>
            <pc:docMk/>
            <pc:sldMk cId="2138335047" sldId="399"/>
            <ac:spMk id="11" creationId="{DDB6A53A-EE0F-9670-7CE1-98083B6B8151}"/>
          </ac:spMkLst>
        </pc:spChg>
        <pc:spChg chg="del mod">
          <ac:chgData name="Carlos Bienvenido Melo Bosques" userId="a2e86df6-277e-487e-8339-1bb0d0692730" providerId="ADAL" clId="{4FFD6008-2432-4CA3-B5DA-0DC13FC62DA7}" dt="2026-04-14T19:21:45.507" v="1134" actId="478"/>
          <ac:spMkLst>
            <pc:docMk/>
            <pc:sldMk cId="2138335047" sldId="399"/>
            <ac:spMk id="13" creationId="{F3438372-5CCA-AEFC-769D-8B3590361402}"/>
          </ac:spMkLst>
        </pc:spChg>
        <pc:spChg chg="del">
          <ac:chgData name="Carlos Bienvenido Melo Bosques" userId="a2e86df6-277e-487e-8339-1bb0d0692730" providerId="ADAL" clId="{4FFD6008-2432-4CA3-B5DA-0DC13FC62DA7}" dt="2026-04-14T19:21:46.851" v="1135" actId="478"/>
          <ac:spMkLst>
            <pc:docMk/>
            <pc:sldMk cId="2138335047" sldId="399"/>
            <ac:spMk id="24" creationId="{C073BDE4-4861-9E56-64F0-94022564F19F}"/>
          </ac:spMkLst>
        </pc:spChg>
        <pc:spChg chg="del mod topLvl">
          <ac:chgData name="Carlos Bienvenido Melo Bosques" userId="a2e86df6-277e-487e-8339-1bb0d0692730" providerId="ADAL" clId="{4FFD6008-2432-4CA3-B5DA-0DC13FC62DA7}" dt="2026-04-14T19:23:08.230" v="1153" actId="478"/>
          <ac:spMkLst>
            <pc:docMk/>
            <pc:sldMk cId="2138335047" sldId="399"/>
            <ac:spMk id="30" creationId="{111E865D-B35C-F201-39AE-EF561E141C7F}"/>
          </ac:spMkLst>
        </pc:spChg>
        <pc:grpChg chg="del">
          <ac:chgData name="Carlos Bienvenido Melo Bosques" userId="a2e86df6-277e-487e-8339-1bb0d0692730" providerId="ADAL" clId="{4FFD6008-2432-4CA3-B5DA-0DC13FC62DA7}" dt="2026-04-14T19:21:53.653" v="1137" actId="478"/>
          <ac:grpSpMkLst>
            <pc:docMk/>
            <pc:sldMk cId="2138335047" sldId="399"/>
            <ac:grpSpMk id="60" creationId="{4D7C0E42-A7DB-20D0-67B9-9FACDB3F8874}"/>
          </ac:grpSpMkLst>
        </pc:grpChg>
        <pc:grpChg chg="del">
          <ac:chgData name="Carlos Bienvenido Melo Bosques" userId="a2e86df6-277e-487e-8339-1bb0d0692730" providerId="ADAL" clId="{4FFD6008-2432-4CA3-B5DA-0DC13FC62DA7}" dt="2026-04-14T19:21:53.653" v="1137" actId="478"/>
          <ac:grpSpMkLst>
            <pc:docMk/>
            <pc:sldMk cId="2138335047" sldId="399"/>
            <ac:grpSpMk id="61" creationId="{EA5CBC8F-56AB-F241-7BE7-935B3D590171}"/>
          </ac:grpSpMkLst>
        </pc:grpChg>
        <pc:grpChg chg="add del">
          <ac:chgData name="Carlos Bienvenido Melo Bosques" userId="a2e86df6-277e-487e-8339-1bb0d0692730" providerId="ADAL" clId="{4FFD6008-2432-4CA3-B5DA-0DC13FC62DA7}" dt="2026-04-14T19:22:14.453" v="1144" actId="478"/>
          <ac:grpSpMkLst>
            <pc:docMk/>
            <pc:sldMk cId="2138335047" sldId="399"/>
            <ac:grpSpMk id="62" creationId="{008E3BF3-52D2-D9A4-A6CB-7955A7330412}"/>
          </ac:grpSpMkLst>
        </pc:grpChg>
        <pc:grpChg chg="del">
          <ac:chgData name="Carlos Bienvenido Melo Bosques" userId="a2e86df6-277e-487e-8339-1bb0d0692730" providerId="ADAL" clId="{4FFD6008-2432-4CA3-B5DA-0DC13FC62DA7}" dt="2026-04-14T19:21:51.375" v="1136" actId="478"/>
          <ac:grpSpMkLst>
            <pc:docMk/>
            <pc:sldMk cId="2138335047" sldId="399"/>
            <ac:grpSpMk id="63" creationId="{D8A1D5AA-B5B7-2EEA-5E1D-DC2D6C2195F8}"/>
          </ac:grpSpMkLst>
        </pc:grpChg>
        <pc:grpChg chg="del">
          <ac:chgData name="Carlos Bienvenido Melo Bosques" userId="a2e86df6-277e-487e-8339-1bb0d0692730" providerId="ADAL" clId="{4FFD6008-2432-4CA3-B5DA-0DC13FC62DA7}" dt="2026-04-14T19:21:51.375" v="1136" actId="478"/>
          <ac:grpSpMkLst>
            <pc:docMk/>
            <pc:sldMk cId="2138335047" sldId="399"/>
            <ac:grpSpMk id="64" creationId="{387E1389-A0D9-F0A1-2DC8-68A7C5E6C877}"/>
          </ac:grpSpMkLst>
        </pc:grpChg>
        <pc:grpChg chg="del">
          <ac:chgData name="Carlos Bienvenido Melo Bosques" userId="a2e86df6-277e-487e-8339-1bb0d0692730" providerId="ADAL" clId="{4FFD6008-2432-4CA3-B5DA-0DC13FC62DA7}" dt="2026-04-14T19:21:51.375" v="1136" actId="478"/>
          <ac:grpSpMkLst>
            <pc:docMk/>
            <pc:sldMk cId="2138335047" sldId="399"/>
            <ac:grpSpMk id="65" creationId="{FD733BE2-7DFC-8FA6-16B1-63F19B321B99}"/>
          </ac:grpSpMkLst>
        </pc:grpChg>
        <pc:grpChg chg="del">
          <ac:chgData name="Carlos Bienvenido Melo Bosques" userId="a2e86df6-277e-487e-8339-1bb0d0692730" providerId="ADAL" clId="{4FFD6008-2432-4CA3-B5DA-0DC13FC62DA7}" dt="2026-04-14T19:21:51.375" v="1136" actId="478"/>
          <ac:grpSpMkLst>
            <pc:docMk/>
            <pc:sldMk cId="2138335047" sldId="399"/>
            <ac:grpSpMk id="66" creationId="{737633ED-FD84-246F-E2C7-1C8A9DC15BA8}"/>
          </ac:grpSpMkLst>
        </pc:grpChg>
        <pc:grpChg chg="del">
          <ac:chgData name="Carlos Bienvenido Melo Bosques" userId="a2e86df6-277e-487e-8339-1bb0d0692730" providerId="ADAL" clId="{4FFD6008-2432-4CA3-B5DA-0DC13FC62DA7}" dt="2026-04-14T19:21:43.149" v="1132" actId="478"/>
          <ac:grpSpMkLst>
            <pc:docMk/>
            <pc:sldMk cId="2138335047" sldId="399"/>
            <ac:grpSpMk id="67" creationId="{6A8FAAA9-3B07-1318-B14C-36D529CBB11A}"/>
          </ac:grpSpMkLst>
        </pc:grpChg>
        <pc:graphicFrameChg chg="add mod modGraphic">
          <ac:chgData name="Carlos Bienvenido Melo Bosques" userId="a2e86df6-277e-487e-8339-1bb0d0692730" providerId="ADAL" clId="{4FFD6008-2432-4CA3-B5DA-0DC13FC62DA7}" dt="2026-04-14T19:34:36.957" v="1312" actId="6549"/>
          <ac:graphicFrameMkLst>
            <pc:docMk/>
            <pc:sldMk cId="2138335047" sldId="399"/>
            <ac:graphicFrameMk id="7" creationId="{643BE221-0ADB-0E11-7D24-DBDB60420920}"/>
          </ac:graphicFrameMkLst>
        </pc:graphicFrameChg>
        <pc:picChg chg="del">
          <ac:chgData name="Carlos Bienvenido Melo Bosques" userId="a2e86df6-277e-487e-8339-1bb0d0692730" providerId="ADAL" clId="{4FFD6008-2432-4CA3-B5DA-0DC13FC62DA7}" dt="2026-04-14T19:22:03.030" v="1141" actId="478"/>
          <ac:picMkLst>
            <pc:docMk/>
            <pc:sldMk cId="2138335047" sldId="399"/>
            <ac:picMk id="32" creationId="{0DC6831D-6C96-A584-EFCA-F422966E3FFE}"/>
          </ac:picMkLst>
        </pc:picChg>
        <pc:picChg chg="del topLvl">
          <ac:chgData name="Carlos Bienvenido Melo Bosques" userId="a2e86df6-277e-487e-8339-1bb0d0692730" providerId="ADAL" clId="{4FFD6008-2432-4CA3-B5DA-0DC13FC62DA7}" dt="2026-04-14T19:22:14.453" v="1144" actId="478"/>
          <ac:picMkLst>
            <pc:docMk/>
            <pc:sldMk cId="2138335047" sldId="399"/>
            <ac:picMk id="34" creationId="{D980AE92-CC9F-6A74-E7FD-1200A9AB10DC}"/>
          </ac:picMkLst>
        </pc:picChg>
      </pc:sldChg>
      <pc:sldChg chg="addSp delSp modSp add mod">
        <pc:chgData name="Carlos Bienvenido Melo Bosques" userId="a2e86df6-277e-487e-8339-1bb0d0692730" providerId="ADAL" clId="{4FFD6008-2432-4CA3-B5DA-0DC13FC62DA7}" dt="2026-04-15T23:50:18.887" v="4782" actId="108"/>
        <pc:sldMkLst>
          <pc:docMk/>
          <pc:sldMk cId="2532575495" sldId="400"/>
        </pc:sldMkLst>
        <pc:spChg chg="mod">
          <ac:chgData name="Carlos Bienvenido Melo Bosques" userId="a2e86df6-277e-487e-8339-1bb0d0692730" providerId="ADAL" clId="{4FFD6008-2432-4CA3-B5DA-0DC13FC62DA7}" dt="2026-04-14T19:56:19.248" v="1444" actId="555"/>
          <ac:spMkLst>
            <pc:docMk/>
            <pc:sldMk cId="2532575495" sldId="400"/>
            <ac:spMk id="11" creationId="{F4AB9E41-6F56-870D-BAC3-B6A543A0A28D}"/>
          </ac:spMkLst>
        </pc:spChg>
        <pc:spChg chg="add del mod">
          <ac:chgData name="Carlos Bienvenido Melo Bosques" userId="a2e86df6-277e-487e-8339-1bb0d0692730" providerId="ADAL" clId="{4FFD6008-2432-4CA3-B5DA-0DC13FC62DA7}" dt="2026-04-14T19:47:01.501" v="1350"/>
          <ac:spMkLst>
            <pc:docMk/>
            <pc:sldMk cId="2532575495" sldId="400"/>
            <ac:spMk id="21" creationId="{2512D3E9-C7AC-F622-0E1E-FB69F7C169F4}"/>
          </ac:spMkLst>
        </pc:spChg>
        <pc:spChg chg="add mod">
          <ac:chgData name="Carlos Bienvenido Melo Bosques" userId="a2e86df6-277e-487e-8339-1bb0d0692730" providerId="ADAL" clId="{4FFD6008-2432-4CA3-B5DA-0DC13FC62DA7}" dt="2026-04-14T19:56:19.248" v="1444" actId="555"/>
          <ac:spMkLst>
            <pc:docMk/>
            <pc:sldMk cId="2532575495" sldId="400"/>
            <ac:spMk id="22" creationId="{2A3943DD-81C9-EECF-D7CD-A962EBA19557}"/>
          </ac:spMkLst>
        </pc:spChg>
        <pc:spChg chg="add mod">
          <ac:chgData name="Carlos Bienvenido Melo Bosques" userId="a2e86df6-277e-487e-8339-1bb0d0692730" providerId="ADAL" clId="{4FFD6008-2432-4CA3-B5DA-0DC13FC62DA7}" dt="2026-04-14T19:56:14.135" v="1443" actId="555"/>
          <ac:spMkLst>
            <pc:docMk/>
            <pc:sldMk cId="2532575495" sldId="400"/>
            <ac:spMk id="31" creationId="{62BF4D56-6FCE-0686-D555-F3B472CDC7E7}"/>
          </ac:spMkLst>
        </pc:spChg>
        <pc:spChg chg="mod topLvl">
          <ac:chgData name="Carlos Bienvenido Melo Bosques" userId="a2e86df6-277e-487e-8339-1bb0d0692730" providerId="ADAL" clId="{4FFD6008-2432-4CA3-B5DA-0DC13FC62DA7}" dt="2026-04-15T23:50:18.887" v="4782" actId="108"/>
          <ac:spMkLst>
            <pc:docMk/>
            <pc:sldMk cId="2532575495" sldId="400"/>
            <ac:spMk id="36" creationId="{679D7527-C807-37B1-25F6-87F4C8EEA0C9}"/>
          </ac:spMkLst>
        </pc:spChg>
        <pc:grpChg chg="add mod">
          <ac:chgData name="Carlos Bienvenido Melo Bosques" userId="a2e86df6-277e-487e-8339-1bb0d0692730" providerId="ADAL" clId="{4FFD6008-2432-4CA3-B5DA-0DC13FC62DA7}" dt="2026-04-14T19:53:37.968" v="1386" actId="1076"/>
          <ac:grpSpMkLst>
            <pc:docMk/>
            <pc:sldMk cId="2532575495" sldId="400"/>
            <ac:grpSpMk id="10" creationId="{59FB8CBB-302E-6ED9-B35F-30D0D4F20760}"/>
          </ac:grpSpMkLst>
        </pc:grpChg>
        <pc:grpChg chg="add mod">
          <ac:chgData name="Carlos Bienvenido Melo Bosques" userId="a2e86df6-277e-487e-8339-1bb0d0692730" providerId="ADAL" clId="{4FFD6008-2432-4CA3-B5DA-0DC13FC62DA7}" dt="2026-04-14T19:53:53.203" v="1389" actId="1076"/>
          <ac:grpSpMkLst>
            <pc:docMk/>
            <pc:sldMk cId="2532575495" sldId="400"/>
            <ac:grpSpMk id="17" creationId="{F6131334-A824-5C74-31DA-7ADE2A390719}"/>
          </ac:grpSpMkLst>
        </pc:grpChg>
        <pc:grpChg chg="add mod">
          <ac:chgData name="Carlos Bienvenido Melo Bosques" userId="a2e86df6-277e-487e-8339-1bb0d0692730" providerId="ADAL" clId="{4FFD6008-2432-4CA3-B5DA-0DC13FC62DA7}" dt="2026-04-14T19:55:56.674" v="1442" actId="1037"/>
          <ac:grpSpMkLst>
            <pc:docMk/>
            <pc:sldMk cId="2532575495" sldId="400"/>
            <ac:grpSpMk id="40" creationId="{05383737-C35E-1033-D825-C44B676CECC0}"/>
          </ac:grpSpMkLst>
        </pc:grpChg>
        <pc:grpChg chg="add mod">
          <ac:chgData name="Carlos Bienvenido Melo Bosques" userId="a2e86df6-277e-487e-8339-1bb0d0692730" providerId="ADAL" clId="{4FFD6008-2432-4CA3-B5DA-0DC13FC62DA7}" dt="2026-04-14T19:55:56.674" v="1442" actId="1037"/>
          <ac:grpSpMkLst>
            <pc:docMk/>
            <pc:sldMk cId="2532575495" sldId="400"/>
            <ac:grpSpMk id="41" creationId="{6B41FAB5-BB91-DEB6-23EC-2D7393BE3FA7}"/>
          </ac:grpSpMkLst>
        </pc:grpChg>
        <pc:grpChg chg="del">
          <ac:chgData name="Carlos Bienvenido Melo Bosques" userId="a2e86df6-277e-487e-8339-1bb0d0692730" providerId="ADAL" clId="{4FFD6008-2432-4CA3-B5DA-0DC13FC62DA7}" dt="2026-04-14T19:42:14.313" v="1315" actId="478"/>
          <ac:grpSpMkLst>
            <pc:docMk/>
            <pc:sldMk cId="2532575495" sldId="400"/>
            <ac:grpSpMk id="60" creationId="{57E8365F-1B64-CF49-1E6F-96E5686618C3}"/>
          </ac:grpSpMkLst>
        </pc:grpChg>
        <pc:grpChg chg="del">
          <ac:chgData name="Carlos Bienvenido Melo Bosques" userId="a2e86df6-277e-487e-8339-1bb0d0692730" providerId="ADAL" clId="{4FFD6008-2432-4CA3-B5DA-0DC13FC62DA7}" dt="2026-04-14T19:42:14.313" v="1315" actId="478"/>
          <ac:grpSpMkLst>
            <pc:docMk/>
            <pc:sldMk cId="2532575495" sldId="400"/>
            <ac:grpSpMk id="61" creationId="{578E648E-2ED9-320F-8E52-72A382AFC3C4}"/>
          </ac:grpSpMkLst>
        </pc:grpChg>
        <pc:grpChg chg="del">
          <ac:chgData name="Carlos Bienvenido Melo Bosques" userId="a2e86df6-277e-487e-8339-1bb0d0692730" providerId="ADAL" clId="{4FFD6008-2432-4CA3-B5DA-0DC13FC62DA7}" dt="2026-04-14T19:42:14.313" v="1315" actId="478"/>
          <ac:grpSpMkLst>
            <pc:docMk/>
            <pc:sldMk cId="2532575495" sldId="400"/>
            <ac:grpSpMk id="62" creationId="{2DDF91BB-0F68-FEA2-594A-1EBF58B38C68}"/>
          </ac:grpSpMkLst>
        </pc:grpChg>
        <pc:grpChg chg="del">
          <ac:chgData name="Carlos Bienvenido Melo Bosques" userId="a2e86df6-277e-487e-8339-1bb0d0692730" providerId="ADAL" clId="{4FFD6008-2432-4CA3-B5DA-0DC13FC62DA7}" dt="2026-04-14T19:45:48.705" v="1336" actId="165"/>
          <ac:grpSpMkLst>
            <pc:docMk/>
            <pc:sldMk cId="2532575495" sldId="400"/>
            <ac:grpSpMk id="63" creationId="{7F31D1AB-88D5-8E70-E94C-456AE73D552C}"/>
          </ac:grpSpMkLst>
        </pc:grpChg>
        <pc:grpChg chg="del">
          <ac:chgData name="Carlos Bienvenido Melo Bosques" userId="a2e86df6-277e-487e-8339-1bb0d0692730" providerId="ADAL" clId="{4FFD6008-2432-4CA3-B5DA-0DC13FC62DA7}" dt="2026-04-14T19:42:18.301" v="1316" actId="478"/>
          <ac:grpSpMkLst>
            <pc:docMk/>
            <pc:sldMk cId="2532575495" sldId="400"/>
            <ac:grpSpMk id="64" creationId="{42E65747-3712-D870-E9C2-7D7BF80FC8E2}"/>
          </ac:grpSpMkLst>
        </pc:grpChg>
        <pc:grpChg chg="del">
          <ac:chgData name="Carlos Bienvenido Melo Bosques" userId="a2e86df6-277e-487e-8339-1bb0d0692730" providerId="ADAL" clId="{4FFD6008-2432-4CA3-B5DA-0DC13FC62DA7}" dt="2026-04-14T19:42:18.301" v="1316" actId="478"/>
          <ac:grpSpMkLst>
            <pc:docMk/>
            <pc:sldMk cId="2532575495" sldId="400"/>
            <ac:grpSpMk id="65" creationId="{8DCBFAFD-D629-2A91-68BC-62B0B8699DB1}"/>
          </ac:grpSpMkLst>
        </pc:grpChg>
        <pc:grpChg chg="del">
          <ac:chgData name="Carlos Bienvenido Melo Bosques" userId="a2e86df6-277e-487e-8339-1bb0d0692730" providerId="ADAL" clId="{4FFD6008-2432-4CA3-B5DA-0DC13FC62DA7}" dt="2026-04-14T19:42:14.313" v="1315" actId="478"/>
          <ac:grpSpMkLst>
            <pc:docMk/>
            <pc:sldMk cId="2532575495" sldId="400"/>
            <ac:grpSpMk id="66" creationId="{09DCC63B-9DED-5C73-0C58-98525D5A35F9}"/>
          </ac:grpSpMkLst>
        </pc:grpChg>
        <pc:grpChg chg="del mod">
          <ac:chgData name="Carlos Bienvenido Melo Bosques" userId="a2e86df6-277e-487e-8339-1bb0d0692730" providerId="ADAL" clId="{4FFD6008-2432-4CA3-B5DA-0DC13FC62DA7}" dt="2026-04-14T19:44:26.334" v="1330" actId="478"/>
          <ac:grpSpMkLst>
            <pc:docMk/>
            <pc:sldMk cId="2532575495" sldId="400"/>
            <ac:grpSpMk id="67" creationId="{AAE6F866-4723-9FF3-3A25-E6F3E8295003}"/>
          </ac:grpSpMkLst>
        </pc:grpChg>
        <pc:picChg chg="add mod">
          <ac:chgData name="Carlos Bienvenido Melo Bosques" userId="a2e86df6-277e-487e-8339-1bb0d0692730" providerId="ADAL" clId="{4FFD6008-2432-4CA3-B5DA-0DC13FC62DA7}" dt="2026-04-14T19:44:24.663" v="1329" actId="164"/>
          <ac:picMkLst>
            <pc:docMk/>
            <pc:sldMk cId="2532575495" sldId="400"/>
            <ac:picMk id="5" creationId="{AE18D427-0085-F680-7771-96A0BB3416AC}"/>
          </ac:picMkLst>
        </pc:picChg>
        <pc:picChg chg="add mod">
          <ac:chgData name="Carlos Bienvenido Melo Bosques" userId="a2e86df6-277e-487e-8339-1bb0d0692730" providerId="ADAL" clId="{4FFD6008-2432-4CA3-B5DA-0DC13FC62DA7}" dt="2026-04-14T19:44:24.663" v="1329" actId="164"/>
          <ac:picMkLst>
            <pc:docMk/>
            <pc:sldMk cId="2532575495" sldId="400"/>
            <ac:picMk id="9" creationId="{5E856F61-9E2E-3CEE-8A40-F466B85F7874}"/>
          </ac:picMkLst>
        </pc:picChg>
        <pc:picChg chg="add mod">
          <ac:chgData name="Carlos Bienvenido Melo Bosques" userId="a2e86df6-277e-487e-8339-1bb0d0692730" providerId="ADAL" clId="{4FFD6008-2432-4CA3-B5DA-0DC13FC62DA7}" dt="2026-04-14T19:49:47.494" v="1375" actId="14100"/>
          <ac:picMkLst>
            <pc:docMk/>
            <pc:sldMk cId="2532575495" sldId="400"/>
            <ac:picMk id="14" creationId="{B96378D8-1B38-0E3E-A655-E37E17F617DE}"/>
          </ac:picMkLst>
        </pc:picChg>
        <pc:picChg chg="add mod">
          <ac:chgData name="Carlos Bienvenido Melo Bosques" userId="a2e86df6-277e-487e-8339-1bb0d0692730" providerId="ADAL" clId="{4FFD6008-2432-4CA3-B5DA-0DC13FC62DA7}" dt="2026-04-14T19:45:41.796" v="1335" actId="164"/>
          <ac:picMkLst>
            <pc:docMk/>
            <pc:sldMk cId="2532575495" sldId="400"/>
            <ac:picMk id="16" creationId="{EDE8577A-A462-9D42-E6A9-88CCA7DA6BAC}"/>
          </ac:picMkLst>
        </pc:picChg>
        <pc:picChg chg="add mod">
          <ac:chgData name="Carlos Bienvenido Melo Bosques" userId="a2e86df6-277e-487e-8339-1bb0d0692730" providerId="ADAL" clId="{4FFD6008-2432-4CA3-B5DA-0DC13FC62DA7}" dt="2026-04-14T19:55:35.049" v="1405" actId="164"/>
          <ac:picMkLst>
            <pc:docMk/>
            <pc:sldMk cId="2532575495" sldId="400"/>
            <ac:picMk id="25" creationId="{50994608-AE49-852F-4ADC-F23509823725}"/>
          </ac:picMkLst>
        </pc:picChg>
        <pc:picChg chg="add mod">
          <ac:chgData name="Carlos Bienvenido Melo Bosques" userId="a2e86df6-277e-487e-8339-1bb0d0692730" providerId="ADAL" clId="{4FFD6008-2432-4CA3-B5DA-0DC13FC62DA7}" dt="2026-04-14T19:55:35.049" v="1405" actId="164"/>
          <ac:picMkLst>
            <pc:docMk/>
            <pc:sldMk cId="2532575495" sldId="400"/>
            <ac:picMk id="29" creationId="{7BB55CA1-874F-F94D-8B98-2632D878F3A2}"/>
          </ac:picMkLst>
        </pc:picChg>
        <pc:picChg chg="add mod">
          <ac:chgData name="Carlos Bienvenido Melo Bosques" userId="a2e86df6-277e-487e-8339-1bb0d0692730" providerId="ADAL" clId="{4FFD6008-2432-4CA3-B5DA-0DC13FC62DA7}" dt="2026-04-14T19:55:29.998" v="1404" actId="164"/>
          <ac:picMkLst>
            <pc:docMk/>
            <pc:sldMk cId="2532575495" sldId="400"/>
            <ac:picMk id="35" creationId="{BF7315D2-1451-8778-23B3-35A631693D8E}"/>
          </ac:picMkLst>
        </pc:picChg>
        <pc:picChg chg="add mod">
          <ac:chgData name="Carlos Bienvenido Melo Bosques" userId="a2e86df6-277e-487e-8339-1bb0d0692730" providerId="ADAL" clId="{4FFD6008-2432-4CA3-B5DA-0DC13FC62DA7}" dt="2026-04-14T19:55:29.998" v="1404" actId="164"/>
          <ac:picMkLst>
            <pc:docMk/>
            <pc:sldMk cId="2532575495" sldId="400"/>
            <ac:picMk id="38" creationId="{57E6DB28-1789-AE3A-6828-9A4B37626E15}"/>
          </ac:picMkLst>
        </pc:picChg>
        <pc:picChg chg="del mod topLvl">
          <ac:chgData name="Carlos Bienvenido Melo Bosques" userId="a2e86df6-277e-487e-8339-1bb0d0692730" providerId="ADAL" clId="{4FFD6008-2432-4CA3-B5DA-0DC13FC62DA7}" dt="2026-04-14T19:45:51.762" v="1337" actId="478"/>
          <ac:picMkLst>
            <pc:docMk/>
            <pc:sldMk cId="2532575495" sldId="400"/>
            <ac:picMk id="43" creationId="{B1F10491-1881-2714-9959-37757CC3EAB3}"/>
          </ac:picMkLst>
        </pc:picChg>
        <pc:picChg chg="del mod topLvl">
          <ac:chgData name="Carlos Bienvenido Melo Bosques" userId="a2e86df6-277e-487e-8339-1bb0d0692730" providerId="ADAL" clId="{4FFD6008-2432-4CA3-B5DA-0DC13FC62DA7}" dt="2026-04-14T19:45:51.762" v="1337" actId="478"/>
          <ac:picMkLst>
            <pc:docMk/>
            <pc:sldMk cId="2532575495" sldId="400"/>
            <ac:picMk id="44" creationId="{97A673FA-C9D7-8A6A-D538-DCD5FBC02690}"/>
          </ac:picMkLst>
        </pc:picChg>
      </pc:sldChg>
      <pc:sldChg chg="addSp delSp modSp add mod">
        <pc:chgData name="Carlos Bienvenido Melo Bosques" userId="a2e86df6-277e-487e-8339-1bb0d0692730" providerId="ADAL" clId="{4FFD6008-2432-4CA3-B5DA-0DC13FC62DA7}" dt="2026-04-15T23:16:31.333" v="4309" actId="1076"/>
        <pc:sldMkLst>
          <pc:docMk/>
          <pc:sldMk cId="1929547314" sldId="401"/>
        </pc:sldMkLst>
        <pc:spChg chg="mod">
          <ac:chgData name="Carlos Bienvenido Melo Bosques" userId="a2e86df6-277e-487e-8339-1bb0d0692730" providerId="ADAL" clId="{4FFD6008-2432-4CA3-B5DA-0DC13FC62DA7}" dt="2026-04-15T23:16:31.333" v="4309" actId="1076"/>
          <ac:spMkLst>
            <pc:docMk/>
            <pc:sldMk cId="1929547314" sldId="401"/>
            <ac:spMk id="11" creationId="{0CB0E477-9841-3D1C-4ABD-90FD30F7B478}"/>
          </ac:spMkLst>
        </pc:spChg>
        <pc:spChg chg="mod">
          <ac:chgData name="Carlos Bienvenido Melo Bosques" userId="a2e86df6-277e-487e-8339-1bb0d0692730" providerId="ADAL" clId="{4FFD6008-2432-4CA3-B5DA-0DC13FC62DA7}" dt="2026-04-15T23:16:31.333" v="4309" actId="1076"/>
          <ac:spMkLst>
            <pc:docMk/>
            <pc:sldMk cId="1929547314" sldId="401"/>
            <ac:spMk id="22" creationId="{0EAD321A-7494-193B-E51D-43EA1CE2F1A5}"/>
          </ac:spMkLst>
        </pc:spChg>
        <pc:spChg chg="del">
          <ac:chgData name="Carlos Bienvenido Melo Bosques" userId="a2e86df6-277e-487e-8339-1bb0d0692730" providerId="ADAL" clId="{4FFD6008-2432-4CA3-B5DA-0DC13FC62DA7}" dt="2026-04-14T20:23:43.135" v="1570" actId="478"/>
          <ac:spMkLst>
            <pc:docMk/>
            <pc:sldMk cId="1929547314" sldId="401"/>
            <ac:spMk id="31" creationId="{51B990D8-10C5-C53E-B75D-A791C81E4BAF}"/>
          </ac:spMkLst>
        </pc:spChg>
        <pc:spChg chg="mod">
          <ac:chgData name="Carlos Bienvenido Melo Bosques" userId="a2e86df6-277e-487e-8339-1bb0d0692730" providerId="ADAL" clId="{4FFD6008-2432-4CA3-B5DA-0DC13FC62DA7}" dt="2026-04-15T23:16:08.648" v="4308" actId="1076"/>
          <ac:spMkLst>
            <pc:docMk/>
            <pc:sldMk cId="1929547314" sldId="401"/>
            <ac:spMk id="36" creationId="{4DB53D5A-D128-636E-C946-9B9F51B83BC1}"/>
          </ac:spMkLst>
        </pc:spChg>
        <pc:grpChg chg="del">
          <ac:chgData name="Carlos Bienvenido Melo Bosques" userId="a2e86df6-277e-487e-8339-1bb0d0692730" providerId="ADAL" clId="{4FFD6008-2432-4CA3-B5DA-0DC13FC62DA7}" dt="2026-04-14T19:57:21.148" v="1448" actId="478"/>
          <ac:grpSpMkLst>
            <pc:docMk/>
            <pc:sldMk cId="1929547314" sldId="401"/>
            <ac:grpSpMk id="10" creationId="{695A5462-A5FC-B0C4-D2F0-543E92773387}"/>
          </ac:grpSpMkLst>
        </pc:grpChg>
        <pc:grpChg chg="add mod">
          <ac:chgData name="Carlos Bienvenido Melo Bosques" userId="a2e86df6-277e-487e-8339-1bb0d0692730" providerId="ADAL" clId="{4FFD6008-2432-4CA3-B5DA-0DC13FC62DA7}" dt="2026-04-15T23:16:31.333" v="4309" actId="1076"/>
          <ac:grpSpMkLst>
            <pc:docMk/>
            <pc:sldMk cId="1929547314" sldId="401"/>
            <ac:grpSpMk id="12" creationId="{1889F517-BF6B-874F-536D-32787A69C628}"/>
          </ac:grpSpMkLst>
        </pc:grpChg>
        <pc:grpChg chg="del">
          <ac:chgData name="Carlos Bienvenido Melo Bosques" userId="a2e86df6-277e-487e-8339-1bb0d0692730" providerId="ADAL" clId="{4FFD6008-2432-4CA3-B5DA-0DC13FC62DA7}" dt="2026-04-14T20:02:05.127" v="1481" actId="478"/>
          <ac:grpSpMkLst>
            <pc:docMk/>
            <pc:sldMk cId="1929547314" sldId="401"/>
            <ac:grpSpMk id="17" creationId="{4EF0658A-4C8E-83A7-366E-6BA4D2F15EE3}"/>
          </ac:grpSpMkLst>
        </pc:grpChg>
        <pc:grpChg chg="add mod">
          <ac:chgData name="Carlos Bienvenido Melo Bosques" userId="a2e86df6-277e-487e-8339-1bb0d0692730" providerId="ADAL" clId="{4FFD6008-2432-4CA3-B5DA-0DC13FC62DA7}" dt="2026-04-15T23:16:31.333" v="4309" actId="1076"/>
          <ac:grpSpMkLst>
            <pc:docMk/>
            <pc:sldMk cId="1929547314" sldId="401"/>
            <ac:grpSpMk id="23" creationId="{E2D1F19C-FCA4-14B7-CFEE-CBBDC9127767}"/>
          </ac:grpSpMkLst>
        </pc:grpChg>
        <pc:grpChg chg="add mod">
          <ac:chgData name="Carlos Bienvenido Melo Bosques" userId="a2e86df6-277e-487e-8339-1bb0d0692730" providerId="ADAL" clId="{4FFD6008-2432-4CA3-B5DA-0DC13FC62DA7}" dt="2026-04-15T23:16:08.648" v="4308" actId="1076"/>
          <ac:grpSpMkLst>
            <pc:docMk/>
            <pc:sldMk cId="1929547314" sldId="401"/>
            <ac:grpSpMk id="37" creationId="{1EB78868-D2B1-566D-0CF7-696D4BEB9C4E}"/>
          </ac:grpSpMkLst>
        </pc:grpChg>
        <pc:grpChg chg="del">
          <ac:chgData name="Carlos Bienvenido Melo Bosques" userId="a2e86df6-277e-487e-8339-1bb0d0692730" providerId="ADAL" clId="{4FFD6008-2432-4CA3-B5DA-0DC13FC62DA7}" dt="2026-04-14T20:23:43.135" v="1570" actId="478"/>
          <ac:grpSpMkLst>
            <pc:docMk/>
            <pc:sldMk cId="1929547314" sldId="401"/>
            <ac:grpSpMk id="40" creationId="{C3B85709-8A96-D429-9908-2EA803841A14}"/>
          </ac:grpSpMkLst>
        </pc:grpChg>
        <pc:grpChg chg="del">
          <ac:chgData name="Carlos Bienvenido Melo Bosques" userId="a2e86df6-277e-487e-8339-1bb0d0692730" providerId="ADAL" clId="{4FFD6008-2432-4CA3-B5DA-0DC13FC62DA7}" dt="2026-04-14T19:58:56.925" v="1457" actId="478"/>
          <ac:grpSpMkLst>
            <pc:docMk/>
            <pc:sldMk cId="1929547314" sldId="401"/>
            <ac:grpSpMk id="41" creationId="{59AF198B-28C4-ED94-797F-13303B743593}"/>
          </ac:grpSpMkLst>
        </pc:grpChg>
        <pc:picChg chg="add mod modCrop">
          <ac:chgData name="Carlos Bienvenido Melo Bosques" userId="a2e86df6-277e-487e-8339-1bb0d0692730" providerId="ADAL" clId="{4FFD6008-2432-4CA3-B5DA-0DC13FC62DA7}" dt="2026-04-14T19:58:22.373" v="1456" actId="164"/>
          <ac:picMkLst>
            <pc:docMk/>
            <pc:sldMk cId="1929547314" sldId="401"/>
            <ac:picMk id="3" creationId="{2741E966-35B1-17CB-998D-32025D35E7E6}"/>
          </ac:picMkLst>
        </pc:picChg>
        <pc:picChg chg="add mod">
          <ac:chgData name="Carlos Bienvenido Melo Bosques" userId="a2e86df6-277e-487e-8339-1bb0d0692730" providerId="ADAL" clId="{4FFD6008-2432-4CA3-B5DA-0DC13FC62DA7}" dt="2026-04-14T19:58:22.373" v="1456" actId="164"/>
          <ac:picMkLst>
            <pc:docMk/>
            <pc:sldMk cId="1929547314" sldId="401"/>
            <ac:picMk id="7" creationId="{9E4B8DC6-995F-13B1-2194-E3573C96E3B2}"/>
          </ac:picMkLst>
        </pc:picChg>
        <pc:picChg chg="add del mod">
          <ac:chgData name="Carlos Bienvenido Melo Bosques" userId="a2e86df6-277e-487e-8339-1bb0d0692730" providerId="ADAL" clId="{4FFD6008-2432-4CA3-B5DA-0DC13FC62DA7}" dt="2026-04-14T19:59:06.603" v="1460" actId="478"/>
          <ac:picMkLst>
            <pc:docMk/>
            <pc:sldMk cId="1929547314" sldId="401"/>
            <ac:picMk id="15" creationId="{1EE1CF08-2E71-7AD5-0389-01FBC75D62D8}"/>
          </ac:picMkLst>
        </pc:picChg>
        <pc:picChg chg="add mod">
          <ac:chgData name="Carlos Bienvenido Melo Bosques" userId="a2e86df6-277e-487e-8339-1bb0d0692730" providerId="ADAL" clId="{4FFD6008-2432-4CA3-B5DA-0DC13FC62DA7}" dt="2026-04-14T20:00:03.557" v="1478" actId="164"/>
          <ac:picMkLst>
            <pc:docMk/>
            <pc:sldMk cId="1929547314" sldId="401"/>
            <ac:picMk id="19" creationId="{1435DF97-592C-F70A-818A-0ED773034EF8}"/>
          </ac:picMkLst>
        </pc:picChg>
        <pc:picChg chg="add mod">
          <ac:chgData name="Carlos Bienvenido Melo Bosques" userId="a2e86df6-277e-487e-8339-1bb0d0692730" providerId="ADAL" clId="{4FFD6008-2432-4CA3-B5DA-0DC13FC62DA7}" dt="2026-04-14T20:00:03.557" v="1478" actId="164"/>
          <ac:picMkLst>
            <pc:docMk/>
            <pc:sldMk cId="1929547314" sldId="401"/>
            <ac:picMk id="21" creationId="{9A0F0862-C450-53B4-817F-B4BDE35969C1}"/>
          </ac:picMkLst>
        </pc:picChg>
        <pc:picChg chg="add mod modCrop">
          <ac:chgData name="Carlos Bienvenido Melo Bosques" userId="a2e86df6-277e-487e-8339-1bb0d0692730" providerId="ADAL" clId="{4FFD6008-2432-4CA3-B5DA-0DC13FC62DA7}" dt="2026-04-14T20:22:10.247" v="1568" actId="164"/>
          <ac:picMkLst>
            <pc:docMk/>
            <pc:sldMk cId="1929547314" sldId="401"/>
            <ac:picMk id="26" creationId="{EF2E049A-157E-0C5C-561D-77ABEA4DC3FE}"/>
          </ac:picMkLst>
        </pc:picChg>
        <pc:picChg chg="add mod">
          <ac:chgData name="Carlos Bienvenido Melo Bosques" userId="a2e86df6-277e-487e-8339-1bb0d0692730" providerId="ADAL" clId="{4FFD6008-2432-4CA3-B5DA-0DC13FC62DA7}" dt="2026-04-14T20:22:10.247" v="1568" actId="164"/>
          <ac:picMkLst>
            <pc:docMk/>
            <pc:sldMk cId="1929547314" sldId="401"/>
            <ac:picMk id="28" creationId="{FE6809B8-116E-674E-5652-134D0EEBB9DA}"/>
          </ac:picMkLst>
        </pc:picChg>
        <pc:picChg chg="add del mod">
          <ac:chgData name="Carlos Bienvenido Melo Bosques" userId="a2e86df6-277e-487e-8339-1bb0d0692730" providerId="ADAL" clId="{4FFD6008-2432-4CA3-B5DA-0DC13FC62DA7}" dt="2026-04-14T20:14:26.929" v="1507" actId="478"/>
          <ac:picMkLst>
            <pc:docMk/>
            <pc:sldMk cId="1929547314" sldId="401"/>
            <ac:picMk id="32" creationId="{21395961-46AC-F9A6-4A59-E1EE0FCD364B}"/>
          </ac:picMkLst>
        </pc:picChg>
        <pc:picChg chg="add mod modCrop">
          <ac:chgData name="Carlos Bienvenido Melo Bosques" userId="a2e86df6-277e-487e-8339-1bb0d0692730" providerId="ADAL" clId="{4FFD6008-2432-4CA3-B5DA-0DC13FC62DA7}" dt="2026-04-14T20:22:10.247" v="1568" actId="164"/>
          <ac:picMkLst>
            <pc:docMk/>
            <pc:sldMk cId="1929547314" sldId="401"/>
            <ac:picMk id="34" creationId="{96F3611A-724B-DB47-E78E-220CAF5D5D6D}"/>
          </ac:picMkLst>
        </pc:picChg>
      </pc:sldChg>
      <pc:sldChg chg="addSp delSp modSp add mod">
        <pc:chgData name="Carlos Bienvenido Melo Bosques" userId="a2e86df6-277e-487e-8339-1bb0d0692730" providerId="ADAL" clId="{4FFD6008-2432-4CA3-B5DA-0DC13FC62DA7}" dt="2026-04-15T23:55:01.771" v="4882" actId="11529"/>
        <pc:sldMkLst>
          <pc:docMk/>
          <pc:sldMk cId="1527852944" sldId="402"/>
        </pc:sldMkLst>
        <pc:spChg chg="mod">
          <ac:chgData name="Carlos Bienvenido Melo Bosques" userId="a2e86df6-277e-487e-8339-1bb0d0692730" providerId="ADAL" clId="{4FFD6008-2432-4CA3-B5DA-0DC13FC62DA7}" dt="2026-04-14T20:29:30.692" v="1693" actId="14100"/>
          <ac:spMkLst>
            <pc:docMk/>
            <pc:sldMk cId="1527852944" sldId="402"/>
            <ac:spMk id="4" creationId="{D12A57AE-CE9D-BBB8-D279-3769B886A843}"/>
          </ac:spMkLst>
        </pc:spChg>
        <pc:spChg chg="mod">
          <ac:chgData name="Carlos Bienvenido Melo Bosques" userId="a2e86df6-277e-487e-8339-1bb0d0692730" providerId="ADAL" clId="{4FFD6008-2432-4CA3-B5DA-0DC13FC62DA7}" dt="2026-04-15T23:52:57.790" v="4835" actId="14100"/>
          <ac:spMkLst>
            <pc:docMk/>
            <pc:sldMk cId="1527852944" sldId="402"/>
            <ac:spMk id="11" creationId="{949AC7B6-CA62-90B3-CD79-3C311FFC83BA}"/>
          </ac:spMkLst>
        </pc:spChg>
        <pc:spChg chg="add mod">
          <ac:chgData name="Carlos Bienvenido Melo Bosques" userId="a2e86df6-277e-487e-8339-1bb0d0692730" providerId="ADAL" clId="{4FFD6008-2432-4CA3-B5DA-0DC13FC62DA7}" dt="2026-04-15T23:50:46.322" v="4783" actId="552"/>
          <ac:spMkLst>
            <pc:docMk/>
            <pc:sldMk cId="1527852944" sldId="402"/>
            <ac:spMk id="14" creationId="{15A42007-40B0-1A4E-09F9-B7B803FEC779}"/>
          </ac:spMkLst>
        </pc:spChg>
        <pc:spChg chg="mod">
          <ac:chgData name="Carlos Bienvenido Melo Bosques" userId="a2e86df6-277e-487e-8339-1bb0d0692730" providerId="ADAL" clId="{4FFD6008-2432-4CA3-B5DA-0DC13FC62DA7}" dt="2026-04-15T23:52:55.735" v="4834" actId="14100"/>
          <ac:spMkLst>
            <pc:docMk/>
            <pc:sldMk cId="1527852944" sldId="402"/>
            <ac:spMk id="22" creationId="{E9BCCAE3-3BD8-E975-DAA4-A2366B19E058}"/>
          </ac:spMkLst>
        </pc:spChg>
        <pc:spChg chg="add mod">
          <ac:chgData name="Carlos Bienvenido Melo Bosques" userId="a2e86df6-277e-487e-8339-1bb0d0692730" providerId="ADAL" clId="{4FFD6008-2432-4CA3-B5DA-0DC13FC62DA7}" dt="2026-04-15T23:54:14.664" v="4872" actId="14100"/>
          <ac:spMkLst>
            <pc:docMk/>
            <pc:sldMk cId="1527852944" sldId="402"/>
            <ac:spMk id="29" creationId="{F5F97513-6D44-40D1-431D-19AAF21C13AF}"/>
          </ac:spMkLst>
        </pc:spChg>
        <pc:spChg chg="add mod">
          <ac:chgData name="Carlos Bienvenido Melo Bosques" userId="a2e86df6-277e-487e-8339-1bb0d0692730" providerId="ADAL" clId="{4FFD6008-2432-4CA3-B5DA-0DC13FC62DA7}" dt="2026-04-15T23:53:52.639" v="4871" actId="1038"/>
          <ac:spMkLst>
            <pc:docMk/>
            <pc:sldMk cId="1527852944" sldId="402"/>
            <ac:spMk id="35" creationId="{86C3487A-72B6-943D-A79C-26FD2399AFFB}"/>
          </ac:spMkLst>
        </pc:spChg>
        <pc:spChg chg="mod">
          <ac:chgData name="Carlos Bienvenido Melo Bosques" userId="a2e86df6-277e-487e-8339-1bb0d0692730" providerId="ADAL" clId="{4FFD6008-2432-4CA3-B5DA-0DC13FC62DA7}" dt="2026-04-15T23:52:06.707" v="4797" actId="14100"/>
          <ac:spMkLst>
            <pc:docMk/>
            <pc:sldMk cId="1527852944" sldId="402"/>
            <ac:spMk id="36" creationId="{A8C1913A-2F8B-7453-DC36-5A68C37D3EAA}"/>
          </ac:spMkLst>
        </pc:spChg>
        <pc:spChg chg="add del mod">
          <ac:chgData name="Carlos Bienvenido Melo Bosques" userId="a2e86df6-277e-487e-8339-1bb0d0692730" providerId="ADAL" clId="{4FFD6008-2432-4CA3-B5DA-0DC13FC62DA7}" dt="2026-04-15T23:55:01.771" v="4882" actId="11529"/>
          <ac:spMkLst>
            <pc:docMk/>
            <pc:sldMk cId="1527852944" sldId="402"/>
            <ac:spMk id="41" creationId="{694B6096-3A4A-0C4D-7734-A1329145042B}"/>
          </ac:spMkLst>
        </pc:spChg>
        <pc:grpChg chg="del">
          <ac:chgData name="Carlos Bienvenido Melo Bosques" userId="a2e86df6-277e-487e-8339-1bb0d0692730" providerId="ADAL" clId="{4FFD6008-2432-4CA3-B5DA-0DC13FC62DA7}" dt="2026-04-14T21:00:07.264" v="1733" actId="478"/>
          <ac:grpSpMkLst>
            <pc:docMk/>
            <pc:sldMk cId="1527852944" sldId="402"/>
            <ac:grpSpMk id="12" creationId="{77D1A29A-3B6A-9E01-F070-858B94ED39AE}"/>
          </ac:grpSpMkLst>
        </pc:grpChg>
        <pc:grpChg chg="del">
          <ac:chgData name="Carlos Bienvenido Melo Bosques" userId="a2e86df6-277e-487e-8339-1bb0d0692730" providerId="ADAL" clId="{4FFD6008-2432-4CA3-B5DA-0DC13FC62DA7}" dt="2026-04-14T21:01:16.220" v="1748" actId="478"/>
          <ac:grpSpMkLst>
            <pc:docMk/>
            <pc:sldMk cId="1527852944" sldId="402"/>
            <ac:grpSpMk id="23" creationId="{4BB63DE1-F7F0-0E7C-F555-00CF832B2342}"/>
          </ac:grpSpMkLst>
        </pc:grpChg>
        <pc:grpChg chg="add mod">
          <ac:chgData name="Carlos Bienvenido Melo Bosques" userId="a2e86df6-277e-487e-8339-1bb0d0692730" providerId="ADAL" clId="{4FFD6008-2432-4CA3-B5DA-0DC13FC62DA7}" dt="2026-04-15T23:52:11.846" v="4817" actId="1035"/>
          <ac:grpSpMkLst>
            <pc:docMk/>
            <pc:sldMk cId="1527852944" sldId="402"/>
            <ac:grpSpMk id="30" creationId="{744C7E92-4FA8-6ACF-9810-E6EF8E769D7F}"/>
          </ac:grpSpMkLst>
        </pc:grpChg>
        <pc:grpChg chg="add mod">
          <ac:chgData name="Carlos Bienvenido Melo Bosques" userId="a2e86df6-277e-487e-8339-1bb0d0692730" providerId="ADAL" clId="{4FFD6008-2432-4CA3-B5DA-0DC13FC62DA7}" dt="2026-04-15T23:51:41.901" v="4796" actId="1036"/>
          <ac:grpSpMkLst>
            <pc:docMk/>
            <pc:sldMk cId="1527852944" sldId="402"/>
            <ac:grpSpMk id="31" creationId="{83861267-66F9-5521-A84F-597BF225BB2A}"/>
          </ac:grpSpMkLst>
        </pc:grpChg>
        <pc:grpChg chg="add mod">
          <ac:chgData name="Carlos Bienvenido Melo Bosques" userId="a2e86df6-277e-487e-8339-1bb0d0692730" providerId="ADAL" clId="{4FFD6008-2432-4CA3-B5DA-0DC13FC62DA7}" dt="2026-04-15T23:52:50.447" v="4833" actId="1037"/>
          <ac:grpSpMkLst>
            <pc:docMk/>
            <pc:sldMk cId="1527852944" sldId="402"/>
            <ac:grpSpMk id="32" creationId="{5E707E2A-7DD6-131A-8297-851B51A59986}"/>
          </ac:grpSpMkLst>
        </pc:grpChg>
        <pc:grpChg chg="add mod">
          <ac:chgData name="Carlos Bienvenido Melo Bosques" userId="a2e86df6-277e-487e-8339-1bb0d0692730" providerId="ADAL" clId="{4FFD6008-2432-4CA3-B5DA-0DC13FC62DA7}" dt="2026-04-15T23:52:50.447" v="4833" actId="1037"/>
          <ac:grpSpMkLst>
            <pc:docMk/>
            <pc:sldMk cId="1527852944" sldId="402"/>
            <ac:grpSpMk id="33" creationId="{24EE5381-6324-D6BE-B229-96C8F2151A04}"/>
          </ac:grpSpMkLst>
        </pc:grpChg>
        <pc:grpChg chg="del">
          <ac:chgData name="Carlos Bienvenido Melo Bosques" userId="a2e86df6-277e-487e-8339-1bb0d0692730" providerId="ADAL" clId="{4FFD6008-2432-4CA3-B5DA-0DC13FC62DA7}" dt="2026-04-14T20:32:19.448" v="1710" actId="478"/>
          <ac:grpSpMkLst>
            <pc:docMk/>
            <pc:sldMk cId="1527852944" sldId="402"/>
            <ac:grpSpMk id="37" creationId="{C00EA825-1D3E-5015-4842-C9653CE6A1C6}"/>
          </ac:grpSpMkLst>
        </pc:grpChg>
        <pc:grpChg chg="add mod">
          <ac:chgData name="Carlos Bienvenido Melo Bosques" userId="a2e86df6-277e-487e-8339-1bb0d0692730" providerId="ADAL" clId="{4FFD6008-2432-4CA3-B5DA-0DC13FC62DA7}" dt="2026-04-15T23:53:52.639" v="4871" actId="1038"/>
          <ac:grpSpMkLst>
            <pc:docMk/>
            <pc:sldMk cId="1527852944" sldId="402"/>
            <ac:grpSpMk id="40" creationId="{BE52F123-5F07-6112-1E3E-DE3CF986CEB5}"/>
          </ac:grpSpMkLst>
        </pc:grpChg>
        <pc:picChg chg="del topLvl">
          <ac:chgData name="Carlos Bienvenido Melo Bosques" userId="a2e86df6-277e-487e-8339-1bb0d0692730" providerId="ADAL" clId="{4FFD6008-2432-4CA3-B5DA-0DC13FC62DA7}" dt="2026-04-14T21:00:07.264" v="1733" actId="478"/>
          <ac:picMkLst>
            <pc:docMk/>
            <pc:sldMk cId="1527852944" sldId="402"/>
            <ac:picMk id="3" creationId="{5FC5E1BB-486C-AF45-98B4-91F739C42C86}"/>
          </ac:picMkLst>
        </pc:picChg>
        <pc:picChg chg="add mod modCrop">
          <ac:chgData name="Carlos Bienvenido Melo Bosques" userId="a2e86df6-277e-487e-8339-1bb0d0692730" providerId="ADAL" clId="{4FFD6008-2432-4CA3-B5DA-0DC13FC62DA7}" dt="2026-04-15T23:50:58.035" v="4784" actId="164"/>
          <ac:picMkLst>
            <pc:docMk/>
            <pc:sldMk cId="1527852944" sldId="402"/>
            <ac:picMk id="5" creationId="{C1A63D06-6B38-6D83-9060-658C0C3BED2C}"/>
          </ac:picMkLst>
        </pc:picChg>
        <pc:picChg chg="del topLvl">
          <ac:chgData name="Carlos Bienvenido Melo Bosques" userId="a2e86df6-277e-487e-8339-1bb0d0692730" providerId="ADAL" clId="{4FFD6008-2432-4CA3-B5DA-0DC13FC62DA7}" dt="2026-04-14T21:00:08.805" v="1734" actId="478"/>
          <ac:picMkLst>
            <pc:docMk/>
            <pc:sldMk cId="1527852944" sldId="402"/>
            <ac:picMk id="7" creationId="{7697AC13-9F26-FF7B-ED01-0F8B8CB9D392}"/>
          </ac:picMkLst>
        </pc:picChg>
        <pc:picChg chg="add mod">
          <ac:chgData name="Carlos Bienvenido Melo Bosques" userId="a2e86df6-277e-487e-8339-1bb0d0692730" providerId="ADAL" clId="{4FFD6008-2432-4CA3-B5DA-0DC13FC62DA7}" dt="2026-04-15T23:50:58.035" v="4784" actId="164"/>
          <ac:picMkLst>
            <pc:docMk/>
            <pc:sldMk cId="1527852944" sldId="402"/>
            <ac:picMk id="9" creationId="{F7DC285C-84FC-7F68-7C22-95F9B0DA243B}"/>
          </ac:picMkLst>
        </pc:picChg>
        <pc:picChg chg="add mod">
          <ac:chgData name="Carlos Bienvenido Melo Bosques" userId="a2e86df6-277e-487e-8339-1bb0d0692730" providerId="ADAL" clId="{4FFD6008-2432-4CA3-B5DA-0DC13FC62DA7}" dt="2026-04-15T23:51:41.901" v="4796" actId="1036"/>
          <ac:picMkLst>
            <pc:docMk/>
            <pc:sldMk cId="1527852944" sldId="402"/>
            <ac:picMk id="13" creationId="{7A001D83-DBB0-A696-89D4-854E39E0E21E}"/>
          </ac:picMkLst>
        </pc:picChg>
        <pc:picChg chg="add mod">
          <ac:chgData name="Carlos Bienvenido Melo Bosques" userId="a2e86df6-277e-487e-8339-1bb0d0692730" providerId="ADAL" clId="{4FFD6008-2432-4CA3-B5DA-0DC13FC62DA7}" dt="2026-04-15T23:51:10.231" v="4786" actId="164"/>
          <ac:picMkLst>
            <pc:docMk/>
            <pc:sldMk cId="1527852944" sldId="402"/>
            <ac:picMk id="16" creationId="{6C96AFFA-1EED-52EA-CDDE-D12F32F350F6}"/>
          </ac:picMkLst>
        </pc:picChg>
        <pc:picChg chg="add mod">
          <ac:chgData name="Carlos Bienvenido Melo Bosques" userId="a2e86df6-277e-487e-8339-1bb0d0692730" providerId="ADAL" clId="{4FFD6008-2432-4CA3-B5DA-0DC13FC62DA7}" dt="2026-04-15T23:51:10.231" v="4786" actId="164"/>
          <ac:picMkLst>
            <pc:docMk/>
            <pc:sldMk cId="1527852944" sldId="402"/>
            <ac:picMk id="18" creationId="{4DFD0A9F-D9F9-E3A2-3344-814BDDD315EC}"/>
          </ac:picMkLst>
        </pc:picChg>
        <pc:picChg chg="add mod">
          <ac:chgData name="Carlos Bienvenido Melo Bosques" userId="a2e86df6-277e-487e-8339-1bb0d0692730" providerId="ADAL" clId="{4FFD6008-2432-4CA3-B5DA-0DC13FC62DA7}" dt="2026-04-15T23:51:41.901" v="4796" actId="1036"/>
          <ac:picMkLst>
            <pc:docMk/>
            <pc:sldMk cId="1527852944" sldId="402"/>
            <ac:picMk id="24" creationId="{0CF891B1-1FB4-1CAF-EF27-D7A351E6F32B}"/>
          </ac:picMkLst>
        </pc:picChg>
        <pc:picChg chg="add mod">
          <ac:chgData name="Carlos Bienvenido Melo Bosques" userId="a2e86df6-277e-487e-8339-1bb0d0692730" providerId="ADAL" clId="{4FFD6008-2432-4CA3-B5DA-0DC13FC62DA7}" dt="2026-04-15T23:51:41.901" v="4796" actId="1036"/>
          <ac:picMkLst>
            <pc:docMk/>
            <pc:sldMk cId="1527852944" sldId="402"/>
            <ac:picMk id="27" creationId="{0FBD9B3E-503C-C75A-F791-B7F0E5471174}"/>
          </ac:picMkLst>
        </pc:picChg>
        <pc:picChg chg="add mod">
          <ac:chgData name="Carlos Bienvenido Melo Bosques" userId="a2e86df6-277e-487e-8339-1bb0d0692730" providerId="ADAL" clId="{4FFD6008-2432-4CA3-B5DA-0DC13FC62DA7}" dt="2026-04-15T23:53:39.330" v="4845" actId="164"/>
          <ac:picMkLst>
            <pc:docMk/>
            <pc:sldMk cId="1527852944" sldId="402"/>
            <ac:picMk id="38" creationId="{4B0A9023-C629-2670-CD45-8C6B41404538}"/>
          </ac:picMkLst>
        </pc:picChg>
        <pc:picChg chg="add mod">
          <ac:chgData name="Carlos Bienvenido Melo Bosques" userId="a2e86df6-277e-487e-8339-1bb0d0692730" providerId="ADAL" clId="{4FFD6008-2432-4CA3-B5DA-0DC13FC62DA7}" dt="2026-04-15T23:53:39.330" v="4845" actId="164"/>
          <ac:picMkLst>
            <pc:docMk/>
            <pc:sldMk cId="1527852944" sldId="402"/>
            <ac:picMk id="39" creationId="{1E01EA8F-57A7-CE7F-3F40-6DEEB32BB4D2}"/>
          </ac:picMkLst>
        </pc:picChg>
        <pc:picChg chg="add mod">
          <ac:chgData name="Carlos Bienvenido Melo Bosques" userId="a2e86df6-277e-487e-8339-1bb0d0692730" providerId="ADAL" clId="{4FFD6008-2432-4CA3-B5DA-0DC13FC62DA7}" dt="2026-04-15T23:51:41.901" v="4796" actId="1036"/>
          <ac:picMkLst>
            <pc:docMk/>
            <pc:sldMk cId="1527852944" sldId="402"/>
            <ac:picMk id="1026" creationId="{8B14615D-46FB-F0A0-35C8-23A8108E2FBD}"/>
          </ac:picMkLst>
        </pc:picChg>
      </pc:sldChg>
      <pc:sldChg chg="addSp delSp modSp add del mod">
        <pc:chgData name="Carlos Bienvenido Melo Bosques" userId="a2e86df6-277e-487e-8339-1bb0d0692730" providerId="ADAL" clId="{4FFD6008-2432-4CA3-B5DA-0DC13FC62DA7}" dt="2026-04-15T23:55:07.470" v="4883" actId="2696"/>
        <pc:sldMkLst>
          <pc:docMk/>
          <pc:sldMk cId="3821749999" sldId="403"/>
        </pc:sldMkLst>
        <pc:spChg chg="del">
          <ac:chgData name="Carlos Bienvenido Melo Bosques" userId="a2e86df6-277e-487e-8339-1bb0d0692730" providerId="ADAL" clId="{4FFD6008-2432-4CA3-B5DA-0DC13FC62DA7}" dt="2026-04-14T21:14:57.198" v="1890" actId="478"/>
          <ac:spMkLst>
            <pc:docMk/>
            <pc:sldMk cId="3821749999" sldId="403"/>
            <ac:spMk id="11" creationId="{380BFFFD-5CCE-E85D-D30D-C78671E84B24}"/>
          </ac:spMkLst>
        </pc:spChg>
        <pc:spChg chg="del">
          <ac:chgData name="Carlos Bienvenido Melo Bosques" userId="a2e86df6-277e-487e-8339-1bb0d0692730" providerId="ADAL" clId="{4FFD6008-2432-4CA3-B5DA-0DC13FC62DA7}" dt="2026-04-14T21:14:57.198" v="1890" actId="478"/>
          <ac:spMkLst>
            <pc:docMk/>
            <pc:sldMk cId="3821749999" sldId="403"/>
            <ac:spMk id="14" creationId="{05F1D6E8-19C0-CD93-687E-42CF49B2F786}"/>
          </ac:spMkLst>
        </pc:spChg>
        <pc:spChg chg="del">
          <ac:chgData name="Carlos Bienvenido Melo Bosques" userId="a2e86df6-277e-487e-8339-1bb0d0692730" providerId="ADAL" clId="{4FFD6008-2432-4CA3-B5DA-0DC13FC62DA7}" dt="2026-04-14T21:14:57.198" v="1890" actId="478"/>
          <ac:spMkLst>
            <pc:docMk/>
            <pc:sldMk cId="3821749999" sldId="403"/>
            <ac:spMk id="22" creationId="{CE64AB23-1B64-E2D0-4E25-DBAC14933285}"/>
          </ac:spMkLst>
        </pc:spChg>
        <pc:spChg chg="del">
          <ac:chgData name="Carlos Bienvenido Melo Bosques" userId="a2e86df6-277e-487e-8339-1bb0d0692730" providerId="ADAL" clId="{4FFD6008-2432-4CA3-B5DA-0DC13FC62DA7}" dt="2026-04-14T21:14:57.198" v="1890" actId="478"/>
          <ac:spMkLst>
            <pc:docMk/>
            <pc:sldMk cId="3821749999" sldId="403"/>
            <ac:spMk id="29" creationId="{B6A5A3E4-A8DA-F2C4-F88B-58D1DDB86D54}"/>
          </ac:spMkLst>
        </pc:spChg>
        <pc:spChg chg="del mod">
          <ac:chgData name="Carlos Bienvenido Melo Bosques" userId="a2e86df6-277e-487e-8339-1bb0d0692730" providerId="ADAL" clId="{4FFD6008-2432-4CA3-B5DA-0DC13FC62DA7}" dt="2026-04-15T23:53:03.950" v="4836" actId="21"/>
          <ac:spMkLst>
            <pc:docMk/>
            <pc:sldMk cId="3821749999" sldId="403"/>
            <ac:spMk id="36" creationId="{86C3487A-72B6-943D-A79C-26FD2399AFFB}"/>
          </ac:spMkLst>
        </pc:spChg>
        <pc:picChg chg="add del mod">
          <ac:chgData name="Carlos Bienvenido Melo Bosques" userId="a2e86df6-277e-487e-8339-1bb0d0692730" providerId="ADAL" clId="{4FFD6008-2432-4CA3-B5DA-0DC13FC62DA7}" dt="2026-04-15T23:53:03.950" v="4836" actId="21"/>
          <ac:picMkLst>
            <pc:docMk/>
            <pc:sldMk cId="3821749999" sldId="403"/>
            <ac:picMk id="3" creationId="{4B0A9023-C629-2670-CD45-8C6B41404538}"/>
          </ac:picMkLst>
        </pc:picChg>
        <pc:picChg chg="del">
          <ac:chgData name="Carlos Bienvenido Melo Bosques" userId="a2e86df6-277e-487e-8339-1bb0d0692730" providerId="ADAL" clId="{4FFD6008-2432-4CA3-B5DA-0DC13FC62DA7}" dt="2026-04-14T21:05:15.978" v="1874" actId="478"/>
          <ac:picMkLst>
            <pc:docMk/>
            <pc:sldMk cId="3821749999" sldId="403"/>
            <ac:picMk id="5" creationId="{806D9CC2-EFC5-24AF-F53E-640BE2CEFD43}"/>
          </ac:picMkLst>
        </pc:picChg>
        <pc:picChg chg="add del mod">
          <ac:chgData name="Carlos Bienvenido Melo Bosques" userId="a2e86df6-277e-487e-8339-1bb0d0692730" providerId="ADAL" clId="{4FFD6008-2432-4CA3-B5DA-0DC13FC62DA7}" dt="2026-04-15T23:53:03.950" v="4836" actId="21"/>
          <ac:picMkLst>
            <pc:docMk/>
            <pc:sldMk cId="3821749999" sldId="403"/>
            <ac:picMk id="7" creationId="{1E01EA8F-57A7-CE7F-3F40-6DEEB32BB4D2}"/>
          </ac:picMkLst>
        </pc:picChg>
        <pc:picChg chg="del">
          <ac:chgData name="Carlos Bienvenido Melo Bosques" userId="a2e86df6-277e-487e-8339-1bb0d0692730" providerId="ADAL" clId="{4FFD6008-2432-4CA3-B5DA-0DC13FC62DA7}" dt="2026-04-14T21:05:15.978" v="1874" actId="478"/>
          <ac:picMkLst>
            <pc:docMk/>
            <pc:sldMk cId="3821749999" sldId="403"/>
            <ac:picMk id="9" creationId="{B3573FF2-73CF-4EE0-F87E-DEDEEB086562}"/>
          </ac:picMkLst>
        </pc:picChg>
        <pc:picChg chg="del">
          <ac:chgData name="Carlos Bienvenido Melo Bosques" userId="a2e86df6-277e-487e-8339-1bb0d0692730" providerId="ADAL" clId="{4FFD6008-2432-4CA3-B5DA-0DC13FC62DA7}" dt="2026-04-14T21:14:57.198" v="1890" actId="478"/>
          <ac:picMkLst>
            <pc:docMk/>
            <pc:sldMk cId="3821749999" sldId="403"/>
            <ac:picMk id="13" creationId="{2E9EBA56-9644-924C-BF88-AC9227C1EE0C}"/>
          </ac:picMkLst>
        </pc:picChg>
        <pc:picChg chg="del">
          <ac:chgData name="Carlos Bienvenido Melo Bosques" userId="a2e86df6-277e-487e-8339-1bb0d0692730" providerId="ADAL" clId="{4FFD6008-2432-4CA3-B5DA-0DC13FC62DA7}" dt="2026-04-14T21:14:57.198" v="1890" actId="478"/>
          <ac:picMkLst>
            <pc:docMk/>
            <pc:sldMk cId="3821749999" sldId="403"/>
            <ac:picMk id="16" creationId="{7D1C0838-9663-3269-3A97-FBB1010A7362}"/>
          </ac:picMkLst>
        </pc:picChg>
        <pc:picChg chg="del">
          <ac:chgData name="Carlos Bienvenido Melo Bosques" userId="a2e86df6-277e-487e-8339-1bb0d0692730" providerId="ADAL" clId="{4FFD6008-2432-4CA3-B5DA-0DC13FC62DA7}" dt="2026-04-14T21:14:57.198" v="1890" actId="478"/>
          <ac:picMkLst>
            <pc:docMk/>
            <pc:sldMk cId="3821749999" sldId="403"/>
            <ac:picMk id="18" creationId="{7B354D8B-DECD-B93E-922B-5D26234B3FA7}"/>
          </ac:picMkLst>
        </pc:picChg>
        <pc:picChg chg="del">
          <ac:chgData name="Carlos Bienvenido Melo Bosques" userId="a2e86df6-277e-487e-8339-1bb0d0692730" providerId="ADAL" clId="{4FFD6008-2432-4CA3-B5DA-0DC13FC62DA7}" dt="2026-04-14T21:14:57.198" v="1890" actId="478"/>
          <ac:picMkLst>
            <pc:docMk/>
            <pc:sldMk cId="3821749999" sldId="403"/>
            <ac:picMk id="24" creationId="{7D360A00-3562-9FC3-E401-0DA5F10CA604}"/>
          </ac:picMkLst>
        </pc:picChg>
        <pc:picChg chg="del">
          <ac:chgData name="Carlos Bienvenido Melo Bosques" userId="a2e86df6-277e-487e-8339-1bb0d0692730" providerId="ADAL" clId="{4FFD6008-2432-4CA3-B5DA-0DC13FC62DA7}" dt="2026-04-14T21:14:57.198" v="1890" actId="478"/>
          <ac:picMkLst>
            <pc:docMk/>
            <pc:sldMk cId="3821749999" sldId="403"/>
            <ac:picMk id="27" creationId="{9A56612E-740F-CC8D-DB70-D239B6617214}"/>
          </ac:picMkLst>
        </pc:picChg>
        <pc:picChg chg="del">
          <ac:chgData name="Carlos Bienvenido Melo Bosques" userId="a2e86df6-277e-487e-8339-1bb0d0692730" providerId="ADAL" clId="{4FFD6008-2432-4CA3-B5DA-0DC13FC62DA7}" dt="2026-04-14T21:14:57.198" v="1890" actId="478"/>
          <ac:picMkLst>
            <pc:docMk/>
            <pc:sldMk cId="3821749999" sldId="403"/>
            <ac:picMk id="1026" creationId="{372CAF33-030C-5020-650D-3155A9D8E930}"/>
          </ac:picMkLst>
        </pc:picChg>
      </pc:sldChg>
      <pc:sldChg chg="addSp delSp modSp add mod">
        <pc:chgData name="Carlos Bienvenido Melo Bosques" userId="a2e86df6-277e-487e-8339-1bb0d0692730" providerId="ADAL" clId="{4FFD6008-2432-4CA3-B5DA-0DC13FC62DA7}" dt="2026-04-15T21:32:41.265" v="2012" actId="1076"/>
        <pc:sldMkLst>
          <pc:docMk/>
          <pc:sldMk cId="3509356868" sldId="404"/>
        </pc:sldMkLst>
        <pc:spChg chg="mod">
          <ac:chgData name="Carlos Bienvenido Melo Bosques" userId="a2e86df6-277e-487e-8339-1bb0d0692730" providerId="ADAL" clId="{4FFD6008-2432-4CA3-B5DA-0DC13FC62DA7}" dt="2026-04-14T21:16:04.848" v="1951" actId="20577"/>
          <ac:spMkLst>
            <pc:docMk/>
            <pc:sldMk cId="3509356868" sldId="404"/>
            <ac:spMk id="4" creationId="{95E94EF9-970D-1C38-7350-6BBBFAA6258C}"/>
          </ac:spMkLst>
        </pc:spChg>
        <pc:spChg chg="mod">
          <ac:chgData name="Carlos Bienvenido Melo Bosques" userId="a2e86df6-277e-487e-8339-1bb0d0692730" providerId="ADAL" clId="{4FFD6008-2432-4CA3-B5DA-0DC13FC62DA7}" dt="2026-04-15T21:30:02.144" v="1976" actId="6549"/>
          <ac:spMkLst>
            <pc:docMk/>
            <pc:sldMk cId="3509356868" sldId="404"/>
            <ac:spMk id="11" creationId="{716A0566-2D53-CA2D-9D6B-FE24E98D7641}"/>
          </ac:spMkLst>
        </pc:spChg>
        <pc:spChg chg="mod">
          <ac:chgData name="Carlos Bienvenido Melo Bosques" userId="a2e86df6-277e-487e-8339-1bb0d0692730" providerId="ADAL" clId="{4FFD6008-2432-4CA3-B5DA-0DC13FC62DA7}" dt="2026-04-15T21:30:58.262" v="1982"/>
          <ac:spMkLst>
            <pc:docMk/>
            <pc:sldMk cId="3509356868" sldId="404"/>
            <ac:spMk id="14" creationId="{7CA0AF48-EA1E-77C1-EC2F-1B8B1FF74E00}"/>
          </ac:spMkLst>
        </pc:spChg>
        <pc:spChg chg="mod">
          <ac:chgData name="Carlos Bienvenido Melo Bosques" userId="a2e86df6-277e-487e-8339-1bb0d0692730" providerId="ADAL" clId="{4FFD6008-2432-4CA3-B5DA-0DC13FC62DA7}" dt="2026-04-15T21:32:05.775" v="1999" actId="6549"/>
          <ac:spMkLst>
            <pc:docMk/>
            <pc:sldMk cId="3509356868" sldId="404"/>
            <ac:spMk id="22" creationId="{BA8ECFEE-8735-AD0C-0EF8-BB44979090B4}"/>
          </ac:spMkLst>
        </pc:spChg>
        <pc:spChg chg="del">
          <ac:chgData name="Carlos Bienvenido Melo Bosques" userId="a2e86df6-277e-487e-8339-1bb0d0692730" providerId="ADAL" clId="{4FFD6008-2432-4CA3-B5DA-0DC13FC62DA7}" dt="2026-04-15T21:30:26.170" v="1979" actId="478"/>
          <ac:spMkLst>
            <pc:docMk/>
            <pc:sldMk cId="3509356868" sldId="404"/>
            <ac:spMk id="29" creationId="{6997F0D1-FB15-B1DF-0575-3FAB283B27F4}"/>
          </ac:spMkLst>
        </pc:spChg>
        <pc:spChg chg="mod">
          <ac:chgData name="Carlos Bienvenido Melo Bosques" userId="a2e86df6-277e-487e-8339-1bb0d0692730" providerId="ADAL" clId="{4FFD6008-2432-4CA3-B5DA-0DC13FC62DA7}" dt="2026-04-14T21:16:39.817" v="1952"/>
          <ac:spMkLst>
            <pc:docMk/>
            <pc:sldMk cId="3509356868" sldId="404"/>
            <ac:spMk id="36" creationId="{5756B6C6-BC45-495A-DBEB-65BA59B4D6DF}"/>
          </ac:spMkLst>
        </pc:spChg>
        <pc:picChg chg="del">
          <ac:chgData name="Carlos Bienvenido Melo Bosques" userId="a2e86df6-277e-487e-8339-1bb0d0692730" providerId="ADAL" clId="{4FFD6008-2432-4CA3-B5DA-0DC13FC62DA7}" dt="2026-04-14T21:16:59.794" v="1953" actId="478"/>
          <ac:picMkLst>
            <pc:docMk/>
            <pc:sldMk cId="3509356868" sldId="404"/>
            <ac:picMk id="3" creationId="{ADE091D2-E0D1-EC2C-4962-27E008A33F61}"/>
          </ac:picMkLst>
        </pc:picChg>
        <pc:picChg chg="add mod">
          <ac:chgData name="Carlos Bienvenido Melo Bosques" userId="a2e86df6-277e-487e-8339-1bb0d0692730" providerId="ADAL" clId="{4FFD6008-2432-4CA3-B5DA-0DC13FC62DA7}" dt="2026-04-14T21:17:27.403" v="1965" actId="1076"/>
          <ac:picMkLst>
            <pc:docMk/>
            <pc:sldMk cId="3509356868" sldId="404"/>
            <ac:picMk id="5" creationId="{CB43FE00-CB4D-5658-B0F0-0C53F5A271A5}"/>
          </ac:picMkLst>
        </pc:picChg>
        <pc:picChg chg="del">
          <ac:chgData name="Carlos Bienvenido Melo Bosques" userId="a2e86df6-277e-487e-8339-1bb0d0692730" providerId="ADAL" clId="{4FFD6008-2432-4CA3-B5DA-0DC13FC62DA7}" dt="2026-04-14T21:17:00.528" v="1954" actId="478"/>
          <ac:picMkLst>
            <pc:docMk/>
            <pc:sldMk cId="3509356868" sldId="404"/>
            <ac:picMk id="7" creationId="{2C73C3ED-05D0-5953-6239-717BAB4DCCE1}"/>
          </ac:picMkLst>
        </pc:picChg>
        <pc:picChg chg="add del">
          <ac:chgData name="Carlos Bienvenido Melo Bosques" userId="a2e86df6-277e-487e-8339-1bb0d0692730" providerId="ADAL" clId="{4FFD6008-2432-4CA3-B5DA-0DC13FC62DA7}" dt="2026-04-15T21:29:24.645" v="1969" actId="478"/>
          <ac:picMkLst>
            <pc:docMk/>
            <pc:sldMk cId="3509356868" sldId="404"/>
            <ac:picMk id="9" creationId="{0FBEF2D0-9C68-EECE-39CC-18F705F46B17}"/>
          </ac:picMkLst>
        </pc:picChg>
        <pc:picChg chg="add mod">
          <ac:chgData name="Carlos Bienvenido Melo Bosques" userId="a2e86df6-277e-487e-8339-1bb0d0692730" providerId="ADAL" clId="{4FFD6008-2432-4CA3-B5DA-0DC13FC62DA7}" dt="2026-04-15T21:29:37.100" v="1971" actId="1076"/>
          <ac:picMkLst>
            <pc:docMk/>
            <pc:sldMk cId="3509356868" sldId="404"/>
            <ac:picMk id="12" creationId="{ABEE9DA9-2A31-4CB1-2244-BCD12BCEF24F}"/>
          </ac:picMkLst>
        </pc:picChg>
        <pc:picChg chg="del">
          <ac:chgData name="Carlos Bienvenido Melo Bosques" userId="a2e86df6-277e-487e-8339-1bb0d0692730" providerId="ADAL" clId="{4FFD6008-2432-4CA3-B5DA-0DC13FC62DA7}" dt="2026-04-15T21:31:23.080" v="1994" actId="478"/>
          <ac:picMkLst>
            <pc:docMk/>
            <pc:sldMk cId="3509356868" sldId="404"/>
            <ac:picMk id="13" creationId="{C9F4803D-CCE8-F98A-39E7-2EA12C66C62A}"/>
          </ac:picMkLst>
        </pc:picChg>
        <pc:picChg chg="add mod">
          <ac:chgData name="Carlos Bienvenido Melo Bosques" userId="a2e86df6-277e-487e-8339-1bb0d0692730" providerId="ADAL" clId="{4FFD6008-2432-4CA3-B5DA-0DC13FC62DA7}" dt="2026-04-15T21:30:38.647" v="1981" actId="1076"/>
          <ac:picMkLst>
            <pc:docMk/>
            <pc:sldMk cId="3509356868" sldId="404"/>
            <ac:picMk id="15" creationId="{0C271C67-0DB1-AF4F-FE3D-07E3AFB36C5A}"/>
          </ac:picMkLst>
        </pc:picChg>
        <pc:picChg chg="del">
          <ac:chgData name="Carlos Bienvenido Melo Bosques" userId="a2e86df6-277e-487e-8339-1bb0d0692730" providerId="ADAL" clId="{4FFD6008-2432-4CA3-B5DA-0DC13FC62DA7}" dt="2026-04-15T21:30:17.294" v="1977" actId="478"/>
          <ac:picMkLst>
            <pc:docMk/>
            <pc:sldMk cId="3509356868" sldId="404"/>
            <ac:picMk id="16" creationId="{C42A75CA-E5CF-3140-7695-2ECF3D9D9311}"/>
          </ac:picMkLst>
        </pc:picChg>
        <pc:picChg chg="add mod">
          <ac:chgData name="Carlos Bienvenido Melo Bosques" userId="a2e86df6-277e-487e-8339-1bb0d0692730" providerId="ADAL" clId="{4FFD6008-2432-4CA3-B5DA-0DC13FC62DA7}" dt="2026-04-15T21:30:38.647" v="1981" actId="1076"/>
          <ac:picMkLst>
            <pc:docMk/>
            <pc:sldMk cId="3509356868" sldId="404"/>
            <ac:picMk id="17" creationId="{3EDA2A27-7A62-C2A2-DB57-2E86860A5503}"/>
          </ac:picMkLst>
        </pc:picChg>
        <pc:picChg chg="del">
          <ac:chgData name="Carlos Bienvenido Melo Bosques" userId="a2e86df6-277e-487e-8339-1bb0d0692730" providerId="ADAL" clId="{4FFD6008-2432-4CA3-B5DA-0DC13FC62DA7}" dt="2026-04-15T21:30:23.302" v="1978" actId="478"/>
          <ac:picMkLst>
            <pc:docMk/>
            <pc:sldMk cId="3509356868" sldId="404"/>
            <ac:picMk id="18" creationId="{17035BD3-9B14-C961-0588-0C59562A11EE}"/>
          </ac:picMkLst>
        </pc:picChg>
        <pc:picChg chg="add mod">
          <ac:chgData name="Carlos Bienvenido Melo Bosques" userId="a2e86df6-277e-487e-8339-1bb0d0692730" providerId="ADAL" clId="{4FFD6008-2432-4CA3-B5DA-0DC13FC62DA7}" dt="2026-04-15T21:31:43.291" v="1996" actId="1076"/>
          <ac:picMkLst>
            <pc:docMk/>
            <pc:sldMk cId="3509356868" sldId="404"/>
            <ac:picMk id="20" creationId="{19C8587B-ED7A-5817-EA1E-B6CF6008E94C}"/>
          </ac:picMkLst>
        </pc:picChg>
        <pc:picChg chg="add mod">
          <ac:chgData name="Carlos Bienvenido Melo Bosques" userId="a2e86df6-277e-487e-8339-1bb0d0692730" providerId="ADAL" clId="{4FFD6008-2432-4CA3-B5DA-0DC13FC62DA7}" dt="2026-04-15T21:32:41.265" v="2012" actId="1076"/>
          <ac:picMkLst>
            <pc:docMk/>
            <pc:sldMk cId="3509356868" sldId="404"/>
            <ac:picMk id="21" creationId="{3916FEF9-B13E-9787-C8FC-FBE5045678DC}"/>
          </ac:picMkLst>
        </pc:picChg>
        <pc:picChg chg="del">
          <ac:chgData name="Carlos Bienvenido Melo Bosques" userId="a2e86df6-277e-487e-8339-1bb0d0692730" providerId="ADAL" clId="{4FFD6008-2432-4CA3-B5DA-0DC13FC62DA7}" dt="2026-04-15T21:32:13.550" v="2000" actId="478"/>
          <ac:picMkLst>
            <pc:docMk/>
            <pc:sldMk cId="3509356868" sldId="404"/>
            <ac:picMk id="24" creationId="{04B8F025-01B5-177D-1DBE-972C8E370FEA}"/>
          </ac:picMkLst>
        </pc:picChg>
        <pc:picChg chg="del">
          <ac:chgData name="Carlos Bienvenido Melo Bosques" userId="a2e86df6-277e-487e-8339-1bb0d0692730" providerId="ADAL" clId="{4FFD6008-2432-4CA3-B5DA-0DC13FC62DA7}" dt="2026-04-15T21:32:26.012" v="2010" actId="478"/>
          <ac:picMkLst>
            <pc:docMk/>
            <pc:sldMk cId="3509356868" sldId="404"/>
            <ac:picMk id="27" creationId="{F4797494-05A6-17E7-AF66-A68E7BAB6969}"/>
          </ac:picMkLst>
        </pc:picChg>
        <pc:picChg chg="del">
          <ac:chgData name="Carlos Bienvenido Melo Bosques" userId="a2e86df6-277e-487e-8339-1bb0d0692730" providerId="ADAL" clId="{4FFD6008-2432-4CA3-B5DA-0DC13FC62DA7}" dt="2026-04-15T21:31:08.213" v="1983" actId="478"/>
          <ac:picMkLst>
            <pc:docMk/>
            <pc:sldMk cId="3509356868" sldId="404"/>
            <ac:picMk id="1026" creationId="{E23BBD73-FD6B-8A8A-400B-F9A275B74A2E}"/>
          </ac:picMkLst>
        </pc:picChg>
        <pc:picChg chg="add mod">
          <ac:chgData name="Carlos Bienvenido Melo Bosques" userId="a2e86df6-277e-487e-8339-1bb0d0692730" providerId="ADAL" clId="{4FFD6008-2432-4CA3-B5DA-0DC13FC62DA7}" dt="2026-04-15T21:31:20.974" v="1993" actId="1076"/>
          <ac:picMkLst>
            <pc:docMk/>
            <pc:sldMk cId="3509356868" sldId="404"/>
            <ac:picMk id="2050" creationId="{70A7AC0F-20CE-8946-FF8A-A366E5C24E8D}"/>
          </ac:picMkLst>
        </pc:picChg>
        <pc:picChg chg="add mod">
          <ac:chgData name="Carlos Bienvenido Melo Bosques" userId="a2e86df6-277e-487e-8339-1bb0d0692730" providerId="ADAL" clId="{4FFD6008-2432-4CA3-B5DA-0DC13FC62DA7}" dt="2026-04-15T21:32:24.316" v="2009" actId="1076"/>
          <ac:picMkLst>
            <pc:docMk/>
            <pc:sldMk cId="3509356868" sldId="404"/>
            <ac:picMk id="2052" creationId="{414A0DE8-2048-1E51-DE3E-2800D1C3873B}"/>
          </ac:picMkLst>
        </pc:picChg>
      </pc:sldChg>
      <pc:sldChg chg="addSp delSp modSp add mod">
        <pc:chgData name="Carlos Bienvenido Melo Bosques" userId="a2e86df6-277e-487e-8339-1bb0d0692730" providerId="ADAL" clId="{4FFD6008-2432-4CA3-B5DA-0DC13FC62DA7}" dt="2026-04-15T21:36:16.422" v="2073" actId="1076"/>
        <pc:sldMkLst>
          <pc:docMk/>
          <pc:sldMk cId="304572988" sldId="405"/>
        </pc:sldMkLst>
        <pc:spChg chg="mod">
          <ac:chgData name="Carlos Bienvenido Melo Bosques" userId="a2e86df6-277e-487e-8339-1bb0d0692730" providerId="ADAL" clId="{4FFD6008-2432-4CA3-B5DA-0DC13FC62DA7}" dt="2026-04-15T21:33:44.274" v="2029" actId="6549"/>
          <ac:spMkLst>
            <pc:docMk/>
            <pc:sldMk cId="304572988" sldId="405"/>
            <ac:spMk id="11" creationId="{A422AD92-94F0-A117-702F-0A50AC5C1137}"/>
          </ac:spMkLst>
        </pc:spChg>
        <pc:spChg chg="mod">
          <ac:chgData name="Carlos Bienvenido Melo Bosques" userId="a2e86df6-277e-487e-8339-1bb0d0692730" providerId="ADAL" clId="{4FFD6008-2432-4CA3-B5DA-0DC13FC62DA7}" dt="2026-04-15T21:34:45.257" v="2043"/>
          <ac:spMkLst>
            <pc:docMk/>
            <pc:sldMk cId="304572988" sldId="405"/>
            <ac:spMk id="14" creationId="{72C95F75-20C0-B385-5131-C92A67E68ADA}"/>
          </ac:spMkLst>
        </pc:spChg>
        <pc:spChg chg="mod">
          <ac:chgData name="Carlos Bienvenido Melo Bosques" userId="a2e86df6-277e-487e-8339-1bb0d0692730" providerId="ADAL" clId="{4FFD6008-2432-4CA3-B5DA-0DC13FC62DA7}" dt="2026-04-15T21:35:40.390" v="2059" actId="20577"/>
          <ac:spMkLst>
            <pc:docMk/>
            <pc:sldMk cId="304572988" sldId="405"/>
            <ac:spMk id="22" creationId="{C017230D-89C8-6A6E-6802-73220E4340AC}"/>
          </ac:spMkLst>
        </pc:spChg>
        <pc:spChg chg="mod">
          <ac:chgData name="Carlos Bienvenido Melo Bosques" userId="a2e86df6-277e-487e-8339-1bb0d0692730" providerId="ADAL" clId="{4FFD6008-2432-4CA3-B5DA-0DC13FC62DA7}" dt="2026-04-15T21:33:00.334" v="2014"/>
          <ac:spMkLst>
            <pc:docMk/>
            <pc:sldMk cId="304572988" sldId="405"/>
            <ac:spMk id="36" creationId="{6722A05E-DE8B-11CC-A341-0C558AA06753}"/>
          </ac:spMkLst>
        </pc:spChg>
        <pc:picChg chg="add mod">
          <ac:chgData name="Carlos Bienvenido Melo Bosques" userId="a2e86df6-277e-487e-8339-1bb0d0692730" providerId="ADAL" clId="{4FFD6008-2432-4CA3-B5DA-0DC13FC62DA7}" dt="2026-04-15T21:33:31.086" v="2027" actId="1076"/>
          <ac:picMkLst>
            <pc:docMk/>
            <pc:sldMk cId="304572988" sldId="405"/>
            <ac:picMk id="2" creationId="{8679F723-F4BC-F586-4143-C4D3347C071F}"/>
          </ac:picMkLst>
        </pc:picChg>
        <pc:picChg chg="del">
          <ac:chgData name="Carlos Bienvenido Melo Bosques" userId="a2e86df6-277e-487e-8339-1bb0d0692730" providerId="ADAL" clId="{4FFD6008-2432-4CA3-B5DA-0DC13FC62DA7}" dt="2026-04-15T21:33:05.613" v="2015" actId="478"/>
          <ac:picMkLst>
            <pc:docMk/>
            <pc:sldMk cId="304572988" sldId="405"/>
            <ac:picMk id="5" creationId="{D06B9AF4-56FA-46E7-DD3E-712B8EDF8947}"/>
          </ac:picMkLst>
        </pc:picChg>
        <pc:picChg chg="add mod">
          <ac:chgData name="Carlos Bienvenido Melo Bosques" userId="a2e86df6-277e-487e-8339-1bb0d0692730" providerId="ADAL" clId="{4FFD6008-2432-4CA3-B5DA-0DC13FC62DA7}" dt="2026-04-15T21:34:04.975" v="2039" actId="1076"/>
          <ac:picMkLst>
            <pc:docMk/>
            <pc:sldMk cId="304572988" sldId="405"/>
            <ac:picMk id="6" creationId="{884EF6E6-F638-92B9-D226-E4E49C7AF5EB}"/>
          </ac:picMkLst>
        </pc:picChg>
        <pc:picChg chg="add mod">
          <ac:chgData name="Carlos Bienvenido Melo Bosques" userId="a2e86df6-277e-487e-8339-1bb0d0692730" providerId="ADAL" clId="{4FFD6008-2432-4CA3-B5DA-0DC13FC62DA7}" dt="2026-04-15T21:34:30.202" v="2042" actId="1076"/>
          <ac:picMkLst>
            <pc:docMk/>
            <pc:sldMk cId="304572988" sldId="405"/>
            <ac:picMk id="9" creationId="{820DC326-F7D7-7936-9FED-D9807D753AE7}"/>
          </ac:picMkLst>
        </pc:picChg>
        <pc:picChg chg="del">
          <ac:chgData name="Carlos Bienvenido Melo Bosques" userId="a2e86df6-277e-487e-8339-1bb0d0692730" providerId="ADAL" clId="{4FFD6008-2432-4CA3-B5DA-0DC13FC62DA7}" dt="2026-04-15T21:33:25.502" v="2025" actId="478"/>
          <ac:picMkLst>
            <pc:docMk/>
            <pc:sldMk cId="304572988" sldId="405"/>
            <ac:picMk id="12" creationId="{B9184D35-A442-5EAC-D477-008148CAAB4B}"/>
          </ac:picMkLst>
        </pc:picChg>
        <pc:picChg chg="add mod">
          <ac:chgData name="Carlos Bienvenido Melo Bosques" userId="a2e86df6-277e-487e-8339-1bb0d0692730" providerId="ADAL" clId="{4FFD6008-2432-4CA3-B5DA-0DC13FC62DA7}" dt="2026-04-15T21:35:24.583" v="2057" actId="1076"/>
          <ac:picMkLst>
            <pc:docMk/>
            <pc:sldMk cId="304572988" sldId="405"/>
            <ac:picMk id="13" creationId="{AF82BB2B-ADFF-168A-24A7-9038C9FE3B67}"/>
          </ac:picMkLst>
        </pc:picChg>
        <pc:picChg chg="del">
          <ac:chgData name="Carlos Bienvenido Melo Bosques" userId="a2e86df6-277e-487e-8339-1bb0d0692730" providerId="ADAL" clId="{4FFD6008-2432-4CA3-B5DA-0DC13FC62DA7}" dt="2026-04-15T21:33:56.667" v="2030" actId="478"/>
          <ac:picMkLst>
            <pc:docMk/>
            <pc:sldMk cId="304572988" sldId="405"/>
            <ac:picMk id="15" creationId="{CB2CB0BC-449A-CB9C-40D2-52E4679EE35E}"/>
          </ac:picMkLst>
        </pc:picChg>
        <pc:picChg chg="del">
          <ac:chgData name="Carlos Bienvenido Melo Bosques" userId="a2e86df6-277e-487e-8339-1bb0d0692730" providerId="ADAL" clId="{4FFD6008-2432-4CA3-B5DA-0DC13FC62DA7}" dt="2026-04-15T21:34:21.581" v="2040" actId="478"/>
          <ac:picMkLst>
            <pc:docMk/>
            <pc:sldMk cId="304572988" sldId="405"/>
            <ac:picMk id="17" creationId="{74FA012E-08F6-3592-799B-C269F8FDF717}"/>
          </ac:picMkLst>
        </pc:picChg>
        <pc:picChg chg="add mod">
          <ac:chgData name="Carlos Bienvenido Melo Bosques" userId="a2e86df6-277e-487e-8339-1bb0d0692730" providerId="ADAL" clId="{4FFD6008-2432-4CA3-B5DA-0DC13FC62DA7}" dt="2026-04-15T21:36:13.656" v="2072" actId="1076"/>
          <ac:picMkLst>
            <pc:docMk/>
            <pc:sldMk cId="304572988" sldId="405"/>
            <ac:picMk id="18" creationId="{6A696761-5329-BB53-F0C9-097DDE935DFC}"/>
          </ac:picMkLst>
        </pc:picChg>
        <pc:picChg chg="del">
          <ac:chgData name="Carlos Bienvenido Melo Bosques" userId="a2e86df6-277e-487e-8339-1bb0d0692730" providerId="ADAL" clId="{4FFD6008-2432-4CA3-B5DA-0DC13FC62DA7}" dt="2026-04-15T21:35:18.877" v="2055" actId="478"/>
          <ac:picMkLst>
            <pc:docMk/>
            <pc:sldMk cId="304572988" sldId="405"/>
            <ac:picMk id="20" creationId="{0CDE30DB-0985-88D8-FFED-1627C022A325}"/>
          </ac:picMkLst>
        </pc:picChg>
        <pc:picChg chg="del">
          <ac:chgData name="Carlos Bienvenido Melo Bosques" userId="a2e86df6-277e-487e-8339-1bb0d0692730" providerId="ADAL" clId="{4FFD6008-2432-4CA3-B5DA-0DC13FC62DA7}" dt="2026-04-15T21:36:09.276" v="2070" actId="478"/>
          <ac:picMkLst>
            <pc:docMk/>
            <pc:sldMk cId="304572988" sldId="405"/>
            <ac:picMk id="21" creationId="{BD7A727A-83A2-E3B1-BC26-4E1AC9D1C847}"/>
          </ac:picMkLst>
        </pc:picChg>
        <pc:picChg chg="del">
          <ac:chgData name="Carlos Bienvenido Melo Bosques" userId="a2e86df6-277e-487e-8339-1bb0d0692730" providerId="ADAL" clId="{4FFD6008-2432-4CA3-B5DA-0DC13FC62DA7}" dt="2026-04-15T21:34:53.066" v="2044" actId="478"/>
          <ac:picMkLst>
            <pc:docMk/>
            <pc:sldMk cId="304572988" sldId="405"/>
            <ac:picMk id="2050" creationId="{E8A97A9C-7152-3C1B-0130-234C344B763D}"/>
          </ac:picMkLst>
        </pc:picChg>
        <pc:picChg chg="del">
          <ac:chgData name="Carlos Bienvenido Melo Bosques" userId="a2e86df6-277e-487e-8339-1bb0d0692730" providerId="ADAL" clId="{4FFD6008-2432-4CA3-B5DA-0DC13FC62DA7}" dt="2026-04-15T21:35:46.157" v="2060" actId="478"/>
          <ac:picMkLst>
            <pc:docMk/>
            <pc:sldMk cId="304572988" sldId="405"/>
            <ac:picMk id="2052" creationId="{E2929D1C-36F3-6025-F1E5-B930962A4F33}"/>
          </ac:picMkLst>
        </pc:picChg>
        <pc:picChg chg="add mod">
          <ac:chgData name="Carlos Bienvenido Melo Bosques" userId="a2e86df6-277e-487e-8339-1bb0d0692730" providerId="ADAL" clId="{4FFD6008-2432-4CA3-B5DA-0DC13FC62DA7}" dt="2026-04-15T21:33:19.610" v="2024" actId="1076"/>
          <ac:picMkLst>
            <pc:docMk/>
            <pc:sldMk cId="304572988" sldId="405"/>
            <ac:picMk id="3074" creationId="{3FF45172-1EEC-BBAE-52C7-0D198FFDEE62}"/>
          </ac:picMkLst>
        </pc:picChg>
        <pc:picChg chg="add mod">
          <ac:chgData name="Carlos Bienvenido Melo Bosques" userId="a2e86df6-277e-487e-8339-1bb0d0692730" providerId="ADAL" clId="{4FFD6008-2432-4CA3-B5DA-0DC13FC62DA7}" dt="2026-04-15T21:35:08.038" v="2054" actId="1076"/>
          <ac:picMkLst>
            <pc:docMk/>
            <pc:sldMk cId="304572988" sldId="405"/>
            <ac:picMk id="3076" creationId="{A002C2F8-A737-331A-44DD-4A1F72F71746}"/>
          </ac:picMkLst>
        </pc:picChg>
        <pc:picChg chg="add mod">
          <ac:chgData name="Carlos Bienvenido Melo Bosques" userId="a2e86df6-277e-487e-8339-1bb0d0692730" providerId="ADAL" clId="{4FFD6008-2432-4CA3-B5DA-0DC13FC62DA7}" dt="2026-04-15T21:36:16.422" v="2073" actId="1076"/>
          <ac:picMkLst>
            <pc:docMk/>
            <pc:sldMk cId="304572988" sldId="405"/>
            <ac:picMk id="3078" creationId="{56F52BE2-535D-A580-C246-88A7A67010C5}"/>
          </ac:picMkLst>
        </pc:picChg>
      </pc:sldChg>
      <pc:sldChg chg="modSp add mod">
        <pc:chgData name="Carlos Bienvenido Melo Bosques" userId="a2e86df6-277e-487e-8339-1bb0d0692730" providerId="ADAL" clId="{4FFD6008-2432-4CA3-B5DA-0DC13FC62DA7}" dt="2026-04-15T23:47:45.558" v="4751" actId="20577"/>
        <pc:sldMkLst>
          <pc:docMk/>
          <pc:sldMk cId="4269707342" sldId="406"/>
        </pc:sldMkLst>
        <pc:spChg chg="mod">
          <ac:chgData name="Carlos Bienvenido Melo Bosques" userId="a2e86df6-277e-487e-8339-1bb0d0692730" providerId="ADAL" clId="{4FFD6008-2432-4CA3-B5DA-0DC13FC62DA7}" dt="2026-04-15T23:47:45.558" v="4751" actId="20577"/>
          <ac:spMkLst>
            <pc:docMk/>
            <pc:sldMk cId="4269707342" sldId="406"/>
            <ac:spMk id="2" creationId="{5E977085-03D0-D877-8E40-2E12E945283C}"/>
          </ac:spMkLst>
        </pc:spChg>
        <pc:spChg chg="mod">
          <ac:chgData name="Carlos Bienvenido Melo Bosques" userId="a2e86df6-277e-487e-8339-1bb0d0692730" providerId="ADAL" clId="{4FFD6008-2432-4CA3-B5DA-0DC13FC62DA7}" dt="2026-04-15T23:28:53.195" v="4577"/>
          <ac:spMkLst>
            <pc:docMk/>
            <pc:sldMk cId="4269707342" sldId="406"/>
            <ac:spMk id="4" creationId="{2B400576-0337-C6C2-8762-2D42D176E89C}"/>
          </ac:spMkLst>
        </pc:spChg>
      </pc:sldChg>
      <pc:sldChg chg="addSp delSp modSp add mod">
        <pc:chgData name="Carlos Bienvenido Melo Bosques" userId="a2e86df6-277e-487e-8339-1bb0d0692730" providerId="ADAL" clId="{4FFD6008-2432-4CA3-B5DA-0DC13FC62DA7}" dt="2026-04-15T23:34:11.461" v="4617" actId="14100"/>
        <pc:sldMkLst>
          <pc:docMk/>
          <pc:sldMk cId="922469173" sldId="407"/>
        </pc:sldMkLst>
        <pc:spChg chg="mod">
          <ac:chgData name="Carlos Bienvenido Melo Bosques" userId="a2e86df6-277e-487e-8339-1bb0d0692730" providerId="ADAL" clId="{4FFD6008-2432-4CA3-B5DA-0DC13FC62DA7}" dt="2026-04-15T23:34:11.461" v="4617" actId="14100"/>
          <ac:spMkLst>
            <pc:docMk/>
            <pc:sldMk cId="922469173" sldId="407"/>
            <ac:spMk id="2" creationId="{8768FC05-D5A9-51A1-204C-7F572D9BBCDF}"/>
          </ac:spMkLst>
        </pc:spChg>
        <pc:grpChg chg="del">
          <ac:chgData name="Carlos Bienvenido Melo Bosques" userId="a2e86df6-277e-487e-8339-1bb0d0692730" providerId="ADAL" clId="{4FFD6008-2432-4CA3-B5DA-0DC13FC62DA7}" dt="2026-04-15T22:34:41.030" v="3629" actId="478"/>
          <ac:grpSpMkLst>
            <pc:docMk/>
            <pc:sldMk cId="922469173" sldId="407"/>
            <ac:grpSpMk id="3" creationId="{10209ED7-F401-7536-432D-1410320403A2}"/>
          </ac:grpSpMkLst>
        </pc:grpChg>
        <pc:grpChg chg="del">
          <ac:chgData name="Carlos Bienvenido Melo Bosques" userId="a2e86df6-277e-487e-8339-1bb0d0692730" providerId="ADAL" clId="{4FFD6008-2432-4CA3-B5DA-0DC13FC62DA7}" dt="2026-04-15T22:34:41.735" v="3630" actId="478"/>
          <ac:grpSpMkLst>
            <pc:docMk/>
            <pc:sldMk cId="922469173" sldId="407"/>
            <ac:grpSpMk id="9" creationId="{F25F1460-28C4-0395-6B16-2D0F54D458E7}"/>
          </ac:grpSpMkLst>
        </pc:grpChg>
        <pc:picChg chg="add del mod ord">
          <ac:chgData name="Carlos Bienvenido Melo Bosques" userId="a2e86df6-277e-487e-8339-1bb0d0692730" providerId="ADAL" clId="{4FFD6008-2432-4CA3-B5DA-0DC13FC62DA7}" dt="2026-04-15T22:42:24.617" v="3726" actId="478"/>
          <ac:picMkLst>
            <pc:docMk/>
            <pc:sldMk cId="922469173" sldId="407"/>
            <ac:picMk id="13" creationId="{295CA33F-7CF4-B920-9D1F-8AA2A107BA34}"/>
          </ac:picMkLst>
        </pc:picChg>
      </pc:sldChg>
      <pc:sldChg chg="addSp modSp add del mod">
        <pc:chgData name="Carlos Bienvenido Melo Bosques" userId="a2e86df6-277e-487e-8339-1bb0d0692730" providerId="ADAL" clId="{4FFD6008-2432-4CA3-B5DA-0DC13FC62DA7}" dt="2026-04-15T23:33:37.071" v="4598" actId="2696"/>
        <pc:sldMkLst>
          <pc:docMk/>
          <pc:sldMk cId="1066417639" sldId="408"/>
        </pc:sldMkLst>
        <pc:spChg chg="mod">
          <ac:chgData name="Carlos Bienvenido Melo Bosques" userId="a2e86df6-277e-487e-8339-1bb0d0692730" providerId="ADAL" clId="{4FFD6008-2432-4CA3-B5DA-0DC13FC62DA7}" dt="2026-04-15T22:51:49.681" v="3850" actId="6549"/>
          <ac:spMkLst>
            <pc:docMk/>
            <pc:sldMk cId="1066417639" sldId="408"/>
            <ac:spMk id="2" creationId="{1A9128BB-DF40-77B0-9136-24F1F376EA4E}"/>
          </ac:spMkLst>
        </pc:spChg>
        <pc:picChg chg="add mod">
          <ac:chgData name="Carlos Bienvenido Melo Bosques" userId="a2e86df6-277e-487e-8339-1bb0d0692730" providerId="ADAL" clId="{4FFD6008-2432-4CA3-B5DA-0DC13FC62DA7}" dt="2026-04-15T22:50:51.994" v="3849" actId="1076"/>
          <ac:picMkLst>
            <pc:docMk/>
            <pc:sldMk cId="1066417639" sldId="408"/>
            <ac:picMk id="5" creationId="{8F843F58-6BF2-CCDA-8C00-A21AE494B295}"/>
          </ac:picMkLst>
        </pc:picChg>
      </pc:sldChg>
      <pc:sldChg chg="modSp add mod">
        <pc:chgData name="Carlos Bienvenido Melo Bosques" userId="a2e86df6-277e-487e-8339-1bb0d0692730" providerId="ADAL" clId="{4FFD6008-2432-4CA3-B5DA-0DC13FC62DA7}" dt="2026-04-15T23:35:51.925" v="4632" actId="1076"/>
        <pc:sldMkLst>
          <pc:docMk/>
          <pc:sldMk cId="1629316076" sldId="409"/>
        </pc:sldMkLst>
        <pc:spChg chg="mod">
          <ac:chgData name="Carlos Bienvenido Melo Bosques" userId="a2e86df6-277e-487e-8339-1bb0d0692730" providerId="ADAL" clId="{4FFD6008-2432-4CA3-B5DA-0DC13FC62DA7}" dt="2026-04-15T23:35:46.741" v="4631" actId="6549"/>
          <ac:spMkLst>
            <pc:docMk/>
            <pc:sldMk cId="1629316076" sldId="409"/>
            <ac:spMk id="2" creationId="{C8650D13-5C4D-DCDD-F8EA-C49B063FB9B4}"/>
          </ac:spMkLst>
        </pc:spChg>
        <pc:picChg chg="mod">
          <ac:chgData name="Carlos Bienvenido Melo Bosques" userId="a2e86df6-277e-487e-8339-1bb0d0692730" providerId="ADAL" clId="{4FFD6008-2432-4CA3-B5DA-0DC13FC62DA7}" dt="2026-04-15T23:35:51.925" v="4632" actId="1076"/>
          <ac:picMkLst>
            <pc:docMk/>
            <pc:sldMk cId="1629316076" sldId="409"/>
            <ac:picMk id="5" creationId="{9F9F636C-7C30-AA3E-1C1D-763839FE36B5}"/>
          </ac:picMkLst>
        </pc:picChg>
      </pc:sldChg>
      <pc:sldChg chg="addSp delSp modSp add mod">
        <pc:chgData name="Carlos Bienvenido Melo Bosques" userId="a2e86df6-277e-487e-8339-1bb0d0692730" providerId="ADAL" clId="{4FFD6008-2432-4CA3-B5DA-0DC13FC62DA7}" dt="2026-04-15T23:37:33.786" v="4647" actId="403"/>
        <pc:sldMkLst>
          <pc:docMk/>
          <pc:sldMk cId="1674723146" sldId="410"/>
        </pc:sldMkLst>
        <pc:spChg chg="mod">
          <ac:chgData name="Carlos Bienvenido Melo Bosques" userId="a2e86df6-277e-487e-8339-1bb0d0692730" providerId="ADAL" clId="{4FFD6008-2432-4CA3-B5DA-0DC13FC62DA7}" dt="2026-04-15T23:36:26.708" v="4640" actId="6549"/>
          <ac:spMkLst>
            <pc:docMk/>
            <pc:sldMk cId="1674723146" sldId="410"/>
            <ac:spMk id="2" creationId="{70E8D6E9-3CEB-7A0C-8495-04DBF2AED68E}"/>
          </ac:spMkLst>
        </pc:spChg>
        <pc:spChg chg="add mod">
          <ac:chgData name="Carlos Bienvenido Melo Bosques" userId="a2e86df6-277e-487e-8339-1bb0d0692730" providerId="ADAL" clId="{4FFD6008-2432-4CA3-B5DA-0DC13FC62DA7}" dt="2026-04-15T23:37:33.786" v="4647" actId="403"/>
          <ac:spMkLst>
            <pc:docMk/>
            <pc:sldMk cId="1674723146" sldId="410"/>
            <ac:spMk id="6" creationId="{B06A571F-9025-0EE2-4198-B1C68AA26E11}"/>
          </ac:spMkLst>
        </pc:spChg>
        <pc:picChg chg="del">
          <ac:chgData name="Carlos Bienvenido Melo Bosques" userId="a2e86df6-277e-487e-8339-1bb0d0692730" providerId="ADAL" clId="{4FFD6008-2432-4CA3-B5DA-0DC13FC62DA7}" dt="2026-04-15T23:18:03.056" v="4317" actId="478"/>
          <ac:picMkLst>
            <pc:docMk/>
            <pc:sldMk cId="1674723146" sldId="410"/>
            <ac:picMk id="5" creationId="{75CDA9CB-9DCB-B951-7384-F4E73541EB0B}"/>
          </ac:picMkLst>
        </pc:picChg>
      </pc:sldChg>
      <pc:sldChg chg="delSp modSp add mod">
        <pc:chgData name="Carlos Bienvenido Melo Bosques" userId="a2e86df6-277e-487e-8339-1bb0d0692730" providerId="ADAL" clId="{4FFD6008-2432-4CA3-B5DA-0DC13FC62DA7}" dt="2026-04-15T23:46:30.774" v="4741" actId="113"/>
        <pc:sldMkLst>
          <pc:docMk/>
          <pc:sldMk cId="661801966" sldId="411"/>
        </pc:sldMkLst>
        <pc:spChg chg="mod">
          <ac:chgData name="Carlos Bienvenido Melo Bosques" userId="a2e86df6-277e-487e-8339-1bb0d0692730" providerId="ADAL" clId="{4FFD6008-2432-4CA3-B5DA-0DC13FC62DA7}" dt="2026-04-15T23:46:30.774" v="4741" actId="113"/>
          <ac:spMkLst>
            <pc:docMk/>
            <pc:sldMk cId="661801966" sldId="411"/>
            <ac:spMk id="2" creationId="{453FD6D7-D084-5525-53A9-877F5C1E129D}"/>
          </ac:spMkLst>
        </pc:spChg>
        <pc:spChg chg="del">
          <ac:chgData name="Carlos Bienvenido Melo Bosques" userId="a2e86df6-277e-487e-8339-1bb0d0692730" providerId="ADAL" clId="{4FFD6008-2432-4CA3-B5DA-0DC13FC62DA7}" dt="2026-04-15T23:38:34.595" v="4654" actId="478"/>
          <ac:spMkLst>
            <pc:docMk/>
            <pc:sldMk cId="661801966" sldId="411"/>
            <ac:spMk id="6" creationId="{45FAA67B-3095-1CB0-4632-43EC9DE78C53}"/>
          </ac:spMkLst>
        </pc:spChg>
      </pc:sldChg>
      <pc:sldChg chg="modSp add mod">
        <pc:chgData name="Carlos Bienvenido Melo Bosques" userId="a2e86df6-277e-487e-8339-1bb0d0692730" providerId="ADAL" clId="{4FFD6008-2432-4CA3-B5DA-0DC13FC62DA7}" dt="2026-04-15T23:49:29.854" v="4780" actId="1076"/>
        <pc:sldMkLst>
          <pc:docMk/>
          <pc:sldMk cId="901541011" sldId="412"/>
        </pc:sldMkLst>
        <pc:spChg chg="mod">
          <ac:chgData name="Carlos Bienvenido Melo Bosques" userId="a2e86df6-277e-487e-8339-1bb0d0692730" providerId="ADAL" clId="{4FFD6008-2432-4CA3-B5DA-0DC13FC62DA7}" dt="2026-04-15T23:49:29.854" v="4780" actId="1076"/>
          <ac:spMkLst>
            <pc:docMk/>
            <pc:sldMk cId="901541011" sldId="412"/>
            <ac:spMk id="2" creationId="{0BA3DD69-61C0-5BC2-3916-6BAF47DDE897}"/>
          </ac:spMkLst>
        </pc:spChg>
      </pc:sldChg>
      <pc:sldChg chg="add del ord">
        <pc:chgData name="Carlos Bienvenido Melo Bosques" userId="a2e86df6-277e-487e-8339-1bb0d0692730" providerId="ADAL" clId="{4FFD6008-2432-4CA3-B5DA-0DC13FC62DA7}" dt="2026-04-15T23:48:28.348" v="4756" actId="2696"/>
        <pc:sldMkLst>
          <pc:docMk/>
          <pc:sldMk cId="2942772898" sldId="4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29349-3F27-4E41-9242-BFA1783EE8DF}" type="datetimeFigureOut">
              <a:rPr lang="pt-PT" smtClean="0"/>
              <a:t>13/04/2026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04CE5-8B31-42F0-9037-DED107B87613}" type="slidenum">
              <a:rPr lang="pt-PT" smtClean="0"/>
              <a:t>‹#›</a:t>
            </a:fld>
            <a:endParaRPr lang="pt-PT"/>
          </a:p>
        </p:txBody>
      </p:sp>
    </p:spTree>
    <p:extLst>
      <p:ext uri="{BB962C8B-B14F-4D97-AF65-F5344CB8AC3E}">
        <p14:creationId xmlns:p14="http://schemas.microsoft.com/office/powerpoint/2010/main" val="346048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0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66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6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273662"/>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microsoft.com/office/2007/relationships/hdphoto" Target="../media/hdphoto3.wdp"/></Relationships>
</file>

<file path=ppt/slideMasters/_rels/slideMaster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AFF662C6-5D20-47C5-BA1E-E410A156C730}"/>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6A72B9AB-8853-4579-BFEE-96DA86D76FA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82B4528F-E5B0-4190-BE62-DB158211F1A0}"/>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AD27E88D-1E20-4942-8393-4750D70A9C8A}"/>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2" name="Retângulo 11">
            <a:extLst>
              <a:ext uri="{FF2B5EF4-FFF2-40B4-BE49-F238E27FC236}">
                <a16:creationId xmlns:a16="http://schemas.microsoft.com/office/drawing/2014/main" id="{99C73627-F141-4703-B108-210A81D5C53D}"/>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Imagem 25">
            <a:extLst>
              <a:ext uri="{FF2B5EF4-FFF2-40B4-BE49-F238E27FC236}">
                <a16:creationId xmlns:a16="http://schemas.microsoft.com/office/drawing/2014/main" id="{2BDB60CF-FD0A-4D24-BF96-48975AA186E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1" name="Retângulo 10">
            <a:extLst>
              <a:ext uri="{FF2B5EF4-FFF2-40B4-BE49-F238E27FC236}">
                <a16:creationId xmlns:a16="http://schemas.microsoft.com/office/drawing/2014/main" id="{2FA53ED2-7147-434F-9DE3-5C29A2A71AA7}"/>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uadroTexto 2">
            <a:extLst>
              <a:ext uri="{FF2B5EF4-FFF2-40B4-BE49-F238E27FC236}">
                <a16:creationId xmlns:a16="http://schemas.microsoft.com/office/drawing/2014/main" id="{FDB1D31E-DA0E-4041-A627-3CE05052A4FC}"/>
              </a:ext>
            </a:extLst>
          </p:cNvPr>
          <p:cNvSpPr txBox="1"/>
          <p:nvPr userDrawn="1">
            <p:extLst>
              <p:ext uri="{1162E1C5-73C7-4A58-AE30-91384D911F3F}">
                <p184:classification xmlns:p184="http://schemas.microsoft.com/office/powerpoint/2018/4/main" val="ftr"/>
              </p:ext>
            </p:extLst>
          </p:nvPr>
        </p:nvSpPr>
        <p:spPr>
          <a:xfrm>
            <a:off x="5782437" y="6705600"/>
            <a:ext cx="47148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PÚBLICA</a:t>
            </a:r>
          </a:p>
        </p:txBody>
      </p:sp>
    </p:spTree>
    <p:extLst>
      <p:ext uri="{BB962C8B-B14F-4D97-AF65-F5344CB8AC3E}">
        <p14:creationId xmlns:p14="http://schemas.microsoft.com/office/powerpoint/2010/main" val="305555140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540751E4-8F16-4874-8CB7-A513B2739E74}"/>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C635449-DF62-448F-9CEF-0CA4B489650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C00F5B9C-106B-4CA3-9C24-12E58D27F11F}"/>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5CC6DA40-6115-42F6-9E5D-AF2F8FE922C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5" name="Retângulo 14">
            <a:extLst>
              <a:ext uri="{FF2B5EF4-FFF2-40B4-BE49-F238E27FC236}">
                <a16:creationId xmlns:a16="http://schemas.microsoft.com/office/drawing/2014/main" id="{00C7A908-6CF8-48E2-B028-12B719E5D4C0}"/>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F3E7E63C-5402-4F1A-A0FB-66B3A42343AB}"/>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7" name="Retângulo 16">
            <a:extLst>
              <a:ext uri="{FF2B5EF4-FFF2-40B4-BE49-F238E27FC236}">
                <a16:creationId xmlns:a16="http://schemas.microsoft.com/office/drawing/2014/main" id="{63F2E7FB-4204-496F-9695-471269773C1E}"/>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4AA6C62F-5923-4AF4-AAC3-D8CF430C2B4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0801" y="254000"/>
            <a:ext cx="5143500" cy="1725561"/>
          </a:xfrm>
          <a:prstGeom prst="rect">
            <a:avLst/>
          </a:prstGeom>
        </p:spPr>
      </p:pic>
    </p:spTree>
    <p:extLst>
      <p:ext uri="{BB962C8B-B14F-4D97-AF65-F5344CB8AC3E}">
        <p14:creationId xmlns:p14="http://schemas.microsoft.com/office/powerpoint/2010/main" val="236285700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7459A102-05A3-4D9C-86A5-C38B40C535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58289" y="0"/>
            <a:ext cx="3033711" cy="1017761"/>
          </a:xfrm>
          <a:prstGeom prst="rect">
            <a:avLst/>
          </a:prstGeom>
        </p:spPr>
      </p:pic>
      <p:cxnSp>
        <p:nvCxnSpPr>
          <p:cNvPr id="11" name="Conector reto 10">
            <a:extLst>
              <a:ext uri="{FF2B5EF4-FFF2-40B4-BE49-F238E27FC236}">
                <a16:creationId xmlns:a16="http://schemas.microsoft.com/office/drawing/2014/main" id="{25FCE4BD-45F7-41AA-95AE-F070DC4A7910}"/>
              </a:ext>
            </a:extLst>
          </p:cNvPr>
          <p:cNvCxnSpPr/>
          <p:nvPr userDrawn="1"/>
        </p:nvCxnSpPr>
        <p:spPr>
          <a:xfrm>
            <a:off x="0" y="1066801"/>
            <a:ext cx="12192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C6F6DE83-8741-4D20-B25F-EC5F0236C46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670993" y="4660282"/>
            <a:ext cx="403306" cy="2197718"/>
          </a:xfrm>
          <a:prstGeom prst="rect">
            <a:avLst/>
          </a:prstGeom>
          <a:ln w="9525">
            <a:solidFill>
              <a:schemeClr val="bg1"/>
            </a:solidFill>
          </a:ln>
        </p:spPr>
      </p:pic>
      <p:sp>
        <p:nvSpPr>
          <p:cNvPr id="13" name="Retângulo 12">
            <a:extLst>
              <a:ext uri="{FF2B5EF4-FFF2-40B4-BE49-F238E27FC236}">
                <a16:creationId xmlns:a16="http://schemas.microsoft.com/office/drawing/2014/main" id="{5A1AB1F4-DA2F-4D44-8B9C-17C4B54DF633}"/>
              </a:ext>
            </a:extLst>
          </p:cNvPr>
          <p:cNvSpPr/>
          <p:nvPr userDrawn="1"/>
        </p:nvSpPr>
        <p:spPr>
          <a:xfrm rot="10800000">
            <a:off x="11661468" y="4651375"/>
            <a:ext cx="419406" cy="2209800"/>
          </a:xfrm>
          <a:prstGeom prst="rect">
            <a:avLst/>
          </a:prstGeom>
          <a:solidFill>
            <a:srgbClr val="61911B">
              <a:alpha val="64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96937709-B28D-4FB9-ACA0-7EA0EE7C56C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7006" y="5052447"/>
            <a:ext cx="439793" cy="1805556"/>
          </a:xfrm>
          <a:prstGeom prst="rect">
            <a:avLst/>
          </a:prstGeom>
          <a:ln w="9525">
            <a:solidFill>
              <a:schemeClr val="bg1"/>
            </a:solidFill>
          </a:ln>
        </p:spPr>
      </p:pic>
      <p:sp>
        <p:nvSpPr>
          <p:cNvPr id="15" name="Retângulo 14">
            <a:extLst>
              <a:ext uri="{FF2B5EF4-FFF2-40B4-BE49-F238E27FC236}">
                <a16:creationId xmlns:a16="http://schemas.microsoft.com/office/drawing/2014/main" id="{1E9F8D27-0F3B-4849-BF27-D53FB4FCFD39}"/>
              </a:ext>
            </a:extLst>
          </p:cNvPr>
          <p:cNvSpPr/>
          <p:nvPr userDrawn="1"/>
        </p:nvSpPr>
        <p:spPr>
          <a:xfrm rot="10800000">
            <a:off x="11197479" y="5041899"/>
            <a:ext cx="447845" cy="1816099"/>
          </a:xfrm>
          <a:prstGeom prst="rect">
            <a:avLst/>
          </a:prstGeom>
          <a:solidFill>
            <a:srgbClr val="006AAF">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00C5AACD-6625-4726-B410-6E84E1BE5869}"/>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875699" y="5343740"/>
            <a:ext cx="298806" cy="1514260"/>
          </a:xfrm>
          <a:prstGeom prst="rect">
            <a:avLst/>
          </a:prstGeom>
          <a:ln w="9525">
            <a:solidFill>
              <a:schemeClr val="bg1"/>
            </a:solidFill>
          </a:ln>
        </p:spPr>
      </p:pic>
      <p:sp>
        <p:nvSpPr>
          <p:cNvPr id="17" name="Retângulo 16">
            <a:extLst>
              <a:ext uri="{FF2B5EF4-FFF2-40B4-BE49-F238E27FC236}">
                <a16:creationId xmlns:a16="http://schemas.microsoft.com/office/drawing/2014/main" id="{98EABD57-288E-4ED3-9732-9A726231CF04}"/>
              </a:ext>
            </a:extLst>
          </p:cNvPr>
          <p:cNvSpPr/>
          <p:nvPr userDrawn="1"/>
        </p:nvSpPr>
        <p:spPr>
          <a:xfrm rot="10800000">
            <a:off x="10875699" y="5333032"/>
            <a:ext cx="306856" cy="1524967"/>
          </a:xfrm>
          <a:prstGeom prst="rect">
            <a:avLst/>
          </a:prstGeom>
          <a:solidFill>
            <a:srgbClr val="F3C700">
              <a:alpha val="68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25821177"/>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9BADFF28-F0CB-42A3-B5D8-2DA8DB5A578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5" name="Retângulo 14">
            <a:extLst>
              <a:ext uri="{FF2B5EF4-FFF2-40B4-BE49-F238E27FC236}">
                <a16:creationId xmlns:a16="http://schemas.microsoft.com/office/drawing/2014/main" id="{BDF03CB8-8260-4F8C-A3ED-A6C839A2E002}"/>
              </a:ext>
            </a:extLst>
          </p:cNvPr>
          <p:cNvSpPr/>
          <p:nvPr userDrawn="1"/>
        </p:nvSpPr>
        <p:spPr>
          <a:xfrm rot="10800000">
            <a:off x="2169872" y="-1"/>
            <a:ext cx="992428" cy="6041878"/>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A66CECD8-773C-4C48-9353-A1CA05E1F54C}"/>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7" name="Retângulo 16">
            <a:extLst>
              <a:ext uri="{FF2B5EF4-FFF2-40B4-BE49-F238E27FC236}">
                <a16:creationId xmlns:a16="http://schemas.microsoft.com/office/drawing/2014/main" id="{DD958C43-11B2-450A-94CD-8B308D3BAD59}"/>
              </a:ext>
            </a:extLst>
          </p:cNvPr>
          <p:cNvSpPr/>
          <p:nvPr userDrawn="1"/>
        </p:nvSpPr>
        <p:spPr>
          <a:xfrm rot="10800000">
            <a:off x="1110150" y="-3"/>
            <a:ext cx="1059722" cy="5691499"/>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8" name="Imagem 17">
            <a:extLst>
              <a:ext uri="{FF2B5EF4-FFF2-40B4-BE49-F238E27FC236}">
                <a16:creationId xmlns:a16="http://schemas.microsoft.com/office/drawing/2014/main" id="{FCF6CB86-AC31-49D7-8281-0313A3BEC77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9" name="Retângulo 18">
            <a:extLst>
              <a:ext uri="{FF2B5EF4-FFF2-40B4-BE49-F238E27FC236}">
                <a16:creationId xmlns:a16="http://schemas.microsoft.com/office/drawing/2014/main" id="{F27FBE8F-C24F-4708-86EE-01FCE1E09DB3}"/>
              </a:ext>
            </a:extLst>
          </p:cNvPr>
          <p:cNvSpPr/>
          <p:nvPr userDrawn="1"/>
        </p:nvSpPr>
        <p:spPr>
          <a:xfrm rot="10800000">
            <a:off x="384046" y="0"/>
            <a:ext cx="726103" cy="5339162"/>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9A55CCF-4B61-4048-B51D-1BA09D9EE443}"/>
              </a:ext>
            </a:extLst>
          </p:cNvPr>
          <p:cNvSpPr/>
          <p:nvPr userDrawn="1"/>
        </p:nvSpPr>
        <p:spPr>
          <a:xfrm>
            <a:off x="403095" y="5358212"/>
            <a:ext cx="688004" cy="14997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8B990CF7-7E34-4737-B153-3921827FF40F}"/>
              </a:ext>
            </a:extLst>
          </p:cNvPr>
          <p:cNvSpPr/>
          <p:nvPr userDrawn="1"/>
        </p:nvSpPr>
        <p:spPr>
          <a:xfrm>
            <a:off x="812292" y="5714999"/>
            <a:ext cx="1338529" cy="1142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B2E557E7-BF8F-4A16-BE48-A22A884E4D46}"/>
              </a:ext>
            </a:extLst>
          </p:cNvPr>
          <p:cNvSpPr/>
          <p:nvPr userDrawn="1"/>
        </p:nvSpPr>
        <p:spPr>
          <a:xfrm>
            <a:off x="1780032" y="6065381"/>
            <a:ext cx="1363218" cy="79261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73497885"/>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unesco.org/es/node/83544"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58FC2D-5DBB-4A20-B8F9-72EE75CDE855}"/>
              </a:ext>
            </a:extLst>
          </p:cNvPr>
          <p:cNvSpPr txBox="1"/>
          <p:nvPr/>
        </p:nvSpPr>
        <p:spPr>
          <a:xfrm>
            <a:off x="3688011" y="2087620"/>
            <a:ext cx="7823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srgbClr val="006AAF"/>
                </a:solidFill>
                <a:effectLst/>
                <a:uLnTx/>
                <a:uFillTx/>
                <a:latin typeface="Arial Narrow" panose="020B0606020202030204" pitchFamily="34" charset="0"/>
                <a:ea typeface="+mn-ea"/>
                <a:cs typeface="+mn-cs"/>
              </a:rPr>
              <a:t> GRUPO DE TRABAJO DE</a:t>
            </a:r>
            <a:r>
              <a:rPr lang="pt-BR" sz="4000" dirty="0">
                <a:solidFill>
                  <a:srgbClr val="006AAF"/>
                </a:solidFill>
                <a:latin typeface="Arial Narrow" panose="020B0606020202030204" pitchFamily="34" charset="0"/>
              </a:rPr>
              <a:t> </a:t>
            </a:r>
            <a:r>
              <a:rPr kumimoji="0" lang="pt-BR" sz="4000" b="0" i="0" u="none" strike="noStrike" kern="1200" cap="none" spc="0" normalizeH="0" baseline="0" noProof="0" dirty="0">
                <a:ln>
                  <a:noFill/>
                </a:ln>
                <a:solidFill>
                  <a:srgbClr val="006AAF"/>
                </a:solidFill>
                <a:effectLst/>
                <a:uLnTx/>
                <a:uFillTx/>
                <a:latin typeface="Arial Narrow" panose="020B0606020202030204" pitchFamily="34" charset="0"/>
                <a:ea typeface="+mn-ea"/>
                <a:cs typeface="+mn-cs"/>
              </a:rPr>
              <a:t>ARIAE</a:t>
            </a:r>
            <a:r>
              <a:rPr lang="pt-BR" sz="4000" dirty="0">
                <a:solidFill>
                  <a:srgbClr val="006AAF"/>
                </a:solidFill>
                <a:latin typeface="Arial Narrow" panose="020B0606020202030204" pitchFamily="34" charset="0"/>
              </a:rPr>
              <a:t> DE CONSUMIDORES (GTC)</a:t>
            </a:r>
            <a:endParaRPr kumimoji="0" lang="pt-BR" sz="4000" b="0" i="0" u="none" strike="noStrike" kern="1200" cap="none" spc="0" normalizeH="0" baseline="0" noProof="0" dirty="0">
              <a:ln>
                <a:noFill/>
              </a:ln>
              <a:solidFill>
                <a:srgbClr val="006AAF"/>
              </a:solidFill>
              <a:effectLst/>
              <a:uLnTx/>
              <a:uFillTx/>
              <a:latin typeface="Arial Narrow" panose="020B0606020202030204" pitchFamily="34" charset="0"/>
              <a:ea typeface="+mn-ea"/>
              <a:cs typeface="+mn-cs"/>
            </a:endParaRPr>
          </a:p>
        </p:txBody>
      </p:sp>
      <p:sp>
        <p:nvSpPr>
          <p:cNvPr id="3" name="CaixaDeTexto 2">
            <a:extLst>
              <a:ext uri="{FF2B5EF4-FFF2-40B4-BE49-F238E27FC236}">
                <a16:creationId xmlns:a16="http://schemas.microsoft.com/office/drawing/2014/main" id="{02B3E297-9EC8-4665-A27C-BB0BDABA5855}"/>
              </a:ext>
            </a:extLst>
          </p:cNvPr>
          <p:cNvSpPr txBox="1"/>
          <p:nvPr/>
        </p:nvSpPr>
        <p:spPr>
          <a:xfrm>
            <a:off x="4443044" y="4235669"/>
            <a:ext cx="6611816" cy="646331"/>
          </a:xfrm>
          <a:prstGeom prst="rect">
            <a:avLst/>
          </a:prstGeom>
          <a:solidFill>
            <a:srgbClr val="006AAF"/>
          </a:solidFill>
        </p:spPr>
        <p:txBody>
          <a:bodyPr wrap="square" rtlCol="0">
            <a:spAutoFit/>
          </a:bodyPr>
          <a:lstStyle/>
          <a:p>
            <a:pPr algn="ct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X</a:t>
            </a:r>
            <a:r>
              <a:rPr lang="es-ES" dirty="0">
                <a:solidFill>
                  <a:schemeClr val="bg1"/>
                </a:solidFill>
                <a:latin typeface="Arial" panose="020B0604020202020204" pitchFamily="34" charset="0"/>
                <a:ea typeface="Calibri" panose="020F0502020204030204" pitchFamily="34" charset="0"/>
                <a:cs typeface="Arial" panose="020B0604020202020204" pitchFamily="34" charset="0"/>
              </a:rPr>
              <a:t>VII</a:t>
            </a: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JUNTA DE LA ASAMBLEA GENERAL DE ARIAE</a:t>
            </a:r>
          </a:p>
          <a:p>
            <a:pPr algn="ctr"/>
            <a:r>
              <a:rPr lang="pt-PT" dirty="0">
                <a:solidFill>
                  <a:schemeClr val="bg1"/>
                </a:solidFill>
                <a:latin typeface="Arial" panose="020B0604020202020204" pitchFamily="34" charset="0"/>
                <a:ea typeface="Calibri" panose="020F0502020204030204" pitchFamily="34" charset="0"/>
                <a:cs typeface="Arial" panose="020B0604020202020204" pitchFamily="34" charset="0"/>
              </a:rPr>
              <a:t>11 de mayo de 2026</a:t>
            </a:r>
            <a:endParaRPr lang="pt-PT"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2DC0921B-0E6D-42BC-B85B-415B8D0C6E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43044" y="117714"/>
            <a:ext cx="4475414" cy="1501429"/>
          </a:xfrm>
          <a:prstGeom prst="rect">
            <a:avLst/>
          </a:prstGeom>
        </p:spPr>
      </p:pic>
      <p:sp>
        <p:nvSpPr>
          <p:cNvPr id="4" name="Rectangle 3"/>
          <p:cNvSpPr/>
          <p:nvPr/>
        </p:nvSpPr>
        <p:spPr>
          <a:xfrm>
            <a:off x="5677593" y="6608618"/>
            <a:ext cx="756458" cy="24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769ABD3B-AB94-4068-8077-FF0C3D49F0FD}"/>
              </a:ext>
            </a:extLst>
          </p:cNvPr>
          <p:cNvSpPr txBox="1"/>
          <p:nvPr/>
        </p:nvSpPr>
        <p:spPr>
          <a:xfrm>
            <a:off x="4443044" y="5464885"/>
            <a:ext cx="6325361" cy="646331"/>
          </a:xfrm>
          <a:prstGeom prst="rect">
            <a:avLst/>
          </a:prstGeom>
          <a:noFill/>
        </p:spPr>
        <p:txBody>
          <a:bodyPr wrap="square" rtlCol="0">
            <a:spAutoFit/>
          </a:bodyPr>
          <a:lstStyle/>
          <a:p>
            <a:r>
              <a:rPr lang="pt-PT" b="1" dirty="0">
                <a:latin typeface="Arial Narrow" panose="020B0606020202030204" pitchFamily="34" charset="0"/>
              </a:rPr>
              <a:t>Director/a del Grupo de Trabajo: D. Carlos Melo, </a:t>
            </a:r>
            <a:r>
              <a:rPr lang="pt-PT" dirty="0">
                <a:latin typeface="Arial Narrow" panose="020B0606020202030204" pitchFamily="34" charset="0"/>
              </a:rPr>
              <a:t>(Asesor Experiencia Usuario Final - SIE)</a:t>
            </a:r>
            <a:endParaRPr lang="pt-PT" i="1" dirty="0">
              <a:latin typeface="Arial Narrow" panose="020B0606020202030204" pitchFamily="34" charset="0"/>
            </a:endParaRPr>
          </a:p>
        </p:txBody>
      </p:sp>
    </p:spTree>
    <p:extLst>
      <p:ext uri="{BB962C8B-B14F-4D97-AF65-F5344CB8AC3E}">
        <p14:creationId xmlns:p14="http://schemas.microsoft.com/office/powerpoint/2010/main" val="25806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CF8EA-44A3-8111-627A-AF68BE135C08}"/>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2BD1E412-6A73-46E4-525C-5F7933516D6C}"/>
              </a:ext>
            </a:extLst>
          </p:cNvPr>
          <p:cNvSpPr txBox="1"/>
          <p:nvPr/>
        </p:nvSpPr>
        <p:spPr>
          <a:xfrm>
            <a:off x="202348" y="337144"/>
            <a:ext cx="8756925" cy="523220"/>
          </a:xfrm>
          <a:prstGeom prst="rect">
            <a:avLst/>
          </a:prstGeom>
          <a:noFill/>
        </p:spPr>
        <p:txBody>
          <a:bodyPr wrap="square" rtlCol="0">
            <a:spAutoFit/>
          </a:bodyPr>
          <a:lstStyle/>
          <a:p>
            <a:pPr lvl="0">
              <a:defRPr/>
            </a:pPr>
            <a:r>
              <a:rPr lang="es-ES" sz="2800" i="1" dirty="0">
                <a:ln w="0"/>
                <a:solidFill>
                  <a:srgbClr val="006AAF"/>
                </a:solidFill>
                <a:latin typeface="Arial Narrow" panose="020B0606020202030204" pitchFamily="34" charset="0"/>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CF928AE5-7989-2AA4-8119-5F622916DE3D}"/>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0BA3DD69-61C0-5BC2-3916-6BAF47DDE897}"/>
              </a:ext>
            </a:extLst>
          </p:cNvPr>
          <p:cNvSpPr txBox="1"/>
          <p:nvPr/>
        </p:nvSpPr>
        <p:spPr>
          <a:xfrm>
            <a:off x="5077870" y="3013501"/>
            <a:ext cx="2036260" cy="830997"/>
          </a:xfrm>
          <a:prstGeom prst="rect">
            <a:avLst/>
          </a:prstGeom>
          <a:noFill/>
        </p:spPr>
        <p:txBody>
          <a:bodyPr wrap="square" rtlCol="0">
            <a:spAutoFit/>
          </a:bodyPr>
          <a:lstStyle/>
          <a:p>
            <a:r>
              <a:rPr lang="es-ES" sz="4800" b="1" dirty="0">
                <a:solidFill>
                  <a:srgbClr val="006AAF"/>
                </a:solidFill>
                <a:latin typeface="Arial Narrow" panose="020B0606020202030204" pitchFamily="34" charset="0"/>
                <a:cs typeface="Arial" panose="020B0604020202020204" pitchFamily="34" charset="0"/>
              </a:rPr>
              <a:t>Anexos</a:t>
            </a:r>
          </a:p>
        </p:txBody>
      </p:sp>
    </p:spTree>
    <p:extLst>
      <p:ext uri="{BB962C8B-B14F-4D97-AF65-F5344CB8AC3E}">
        <p14:creationId xmlns:p14="http://schemas.microsoft.com/office/powerpoint/2010/main" val="90154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60DA-DFA4-7F03-6271-4F8FBF145FD2}"/>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7BF3FF06-2F02-EC44-6B73-48154CCB4F66}"/>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Definición de “Vulnerabilidad Energética”</a:t>
            </a:r>
          </a:p>
        </p:txBody>
      </p:sp>
      <p:sp>
        <p:nvSpPr>
          <p:cNvPr id="8" name="AutoShape 2" descr="Fotos de Feito, Imagens de Feito sem royalties | Depositphotos">
            <a:extLst>
              <a:ext uri="{FF2B5EF4-FFF2-40B4-BE49-F238E27FC236}">
                <a16:creationId xmlns:a16="http://schemas.microsoft.com/office/drawing/2014/main" id="{72AA8C47-0043-2D24-6F30-944C23FBEF8B}"/>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69F3F927-9279-EB29-44EE-55C16F2FBC9B}"/>
              </a:ext>
            </a:extLst>
          </p:cNvPr>
          <p:cNvSpPr txBox="1"/>
          <p:nvPr/>
        </p:nvSpPr>
        <p:spPr>
          <a:xfrm>
            <a:off x="355600" y="1201047"/>
            <a:ext cx="10361283" cy="338554"/>
          </a:xfrm>
          <a:prstGeom prst="rect">
            <a:avLst/>
          </a:prstGeom>
          <a:noFill/>
        </p:spPr>
        <p:txBody>
          <a:bodyPr wrap="square" rtlCol="0">
            <a:spAutoFit/>
          </a:bodyPr>
          <a:lstStyle/>
          <a:p>
            <a:r>
              <a:rPr lang="es-DO" sz="1600" b="1" dirty="0">
                <a:solidFill>
                  <a:srgbClr val="006AAF"/>
                </a:solidFill>
                <a:latin typeface="Arial Narrow" panose="020B0606020202030204" pitchFamily="34" charset="0"/>
                <a:cs typeface="Arial" panose="020B0604020202020204" pitchFamily="34" charset="0"/>
              </a:rPr>
              <a:t>¿El marco regulatorio vigente define explícitamente la "vulnerabilidad energética"?</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FF5ADA3F-7191-54ED-5D9D-2DFA71991C24}"/>
              </a:ext>
            </a:extLst>
          </p:cNvPr>
          <p:cNvGrpSpPr/>
          <p:nvPr/>
        </p:nvGrpSpPr>
        <p:grpSpPr>
          <a:xfrm>
            <a:off x="420041" y="1631152"/>
            <a:ext cx="3003695" cy="2115869"/>
            <a:chOff x="355600" y="1599400"/>
            <a:chExt cx="3003695" cy="2115869"/>
          </a:xfrm>
        </p:grpSpPr>
        <p:pic>
          <p:nvPicPr>
            <p:cNvPr id="3" name="Picture 2">
              <a:extLst>
                <a:ext uri="{FF2B5EF4-FFF2-40B4-BE49-F238E27FC236}">
                  <a16:creationId xmlns:a16="http://schemas.microsoft.com/office/drawing/2014/main" id="{EFA89E86-0DC1-BF6C-7E9B-E6AEFA1AA8FC}"/>
                </a:ext>
              </a:extLst>
            </p:cNvPr>
            <p:cNvPicPr>
              <a:picLocks noChangeAspect="1"/>
            </p:cNvPicPr>
            <p:nvPr/>
          </p:nvPicPr>
          <p:blipFill>
            <a:blip r:embed="rId2"/>
            <a:stretch>
              <a:fillRect/>
            </a:stretch>
          </p:blipFill>
          <p:spPr>
            <a:xfrm>
              <a:off x="355600" y="1599400"/>
              <a:ext cx="2194560" cy="2115869"/>
            </a:xfrm>
            <a:prstGeom prst="rect">
              <a:avLst/>
            </a:prstGeom>
          </p:spPr>
        </p:pic>
        <p:pic>
          <p:nvPicPr>
            <p:cNvPr id="6" name="Picture 5">
              <a:extLst>
                <a:ext uri="{FF2B5EF4-FFF2-40B4-BE49-F238E27FC236}">
                  <a16:creationId xmlns:a16="http://schemas.microsoft.com/office/drawing/2014/main" id="{9C4B7DA2-7E33-D6C4-469D-8C7CEF1825AE}"/>
                </a:ext>
              </a:extLst>
            </p:cNvPr>
            <p:cNvPicPr>
              <a:picLocks noChangeAspect="1"/>
            </p:cNvPicPr>
            <p:nvPr/>
          </p:nvPicPr>
          <p:blipFill>
            <a:blip r:embed="rId3"/>
            <a:stretch>
              <a:fillRect/>
            </a:stretch>
          </p:blipFill>
          <p:spPr>
            <a:xfrm>
              <a:off x="2353455" y="2309481"/>
              <a:ext cx="1005840" cy="695706"/>
            </a:xfrm>
            <a:prstGeom prst="rect">
              <a:avLst/>
            </a:prstGeom>
          </p:spPr>
        </p:pic>
      </p:grpSp>
      <p:grpSp>
        <p:nvGrpSpPr>
          <p:cNvPr id="60" name="Group 59">
            <a:extLst>
              <a:ext uri="{FF2B5EF4-FFF2-40B4-BE49-F238E27FC236}">
                <a16:creationId xmlns:a16="http://schemas.microsoft.com/office/drawing/2014/main" id="{1C14A634-EEC3-2704-7223-A8C9466D1E4C}"/>
              </a:ext>
            </a:extLst>
          </p:cNvPr>
          <p:cNvGrpSpPr/>
          <p:nvPr/>
        </p:nvGrpSpPr>
        <p:grpSpPr>
          <a:xfrm>
            <a:off x="3884720" y="1771917"/>
            <a:ext cx="2560320" cy="2034319"/>
            <a:chOff x="3884720" y="1771917"/>
            <a:chExt cx="2560320" cy="2034319"/>
          </a:xfrm>
        </p:grpSpPr>
        <p:sp>
          <p:nvSpPr>
            <p:cNvPr id="13" name="CaixaDeTexto 1">
              <a:extLst>
                <a:ext uri="{FF2B5EF4-FFF2-40B4-BE49-F238E27FC236}">
                  <a16:creationId xmlns:a16="http://schemas.microsoft.com/office/drawing/2014/main" id="{CD328B60-79F6-0588-564E-FA463113C10F}"/>
                </a:ext>
              </a:extLst>
            </p:cNvPr>
            <p:cNvSpPr txBox="1"/>
            <p:nvPr/>
          </p:nvSpPr>
          <p:spPr>
            <a:xfrm>
              <a:off x="3884720" y="1771917"/>
              <a:ext cx="2560320" cy="461665"/>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¿Se basa la definición principalmente en ingresos bajos del hogar?</a:t>
              </a:r>
              <a:endParaRPr lang="es-ES" sz="1200" i="1" dirty="0">
                <a:solidFill>
                  <a:schemeClr val="accent3">
                    <a:lumMod val="75000"/>
                  </a:schemeClr>
                </a:solidFill>
                <a:latin typeface="Arial Narrow" panose="020B060602020203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BF489A3F-42B9-9399-A1A3-AA84B4CFB99F}"/>
                </a:ext>
              </a:extLst>
            </p:cNvPr>
            <p:cNvPicPr>
              <a:picLocks noChangeAspect="1"/>
            </p:cNvPicPr>
            <p:nvPr/>
          </p:nvPicPr>
          <p:blipFill>
            <a:blip r:embed="rId4"/>
            <a:stretch>
              <a:fillRect/>
            </a:stretch>
          </p:blipFill>
          <p:spPr>
            <a:xfrm>
              <a:off x="4003801" y="2395158"/>
              <a:ext cx="1554480" cy="1411078"/>
            </a:xfrm>
            <a:prstGeom prst="rect">
              <a:avLst/>
            </a:prstGeom>
          </p:spPr>
        </p:pic>
        <p:pic>
          <p:nvPicPr>
            <p:cNvPr id="20" name="Picture 19">
              <a:extLst>
                <a:ext uri="{FF2B5EF4-FFF2-40B4-BE49-F238E27FC236}">
                  <a16:creationId xmlns:a16="http://schemas.microsoft.com/office/drawing/2014/main" id="{B86A587A-47A4-E9B0-8DCD-17A31EEA9E71}"/>
                </a:ext>
              </a:extLst>
            </p:cNvPr>
            <p:cNvPicPr>
              <a:picLocks noChangeAspect="1"/>
            </p:cNvPicPr>
            <p:nvPr/>
          </p:nvPicPr>
          <p:blipFill>
            <a:blip r:embed="rId5"/>
            <a:stretch>
              <a:fillRect/>
            </a:stretch>
          </p:blipFill>
          <p:spPr>
            <a:xfrm>
              <a:off x="5499296" y="2715317"/>
              <a:ext cx="731520" cy="565265"/>
            </a:xfrm>
            <a:prstGeom prst="rect">
              <a:avLst/>
            </a:prstGeom>
          </p:spPr>
        </p:pic>
      </p:grpSp>
      <p:grpSp>
        <p:nvGrpSpPr>
          <p:cNvPr id="61" name="Group 60">
            <a:extLst>
              <a:ext uri="{FF2B5EF4-FFF2-40B4-BE49-F238E27FC236}">
                <a16:creationId xmlns:a16="http://schemas.microsoft.com/office/drawing/2014/main" id="{AB199020-AA60-FB4A-FC3B-E0652B1951A8}"/>
              </a:ext>
            </a:extLst>
          </p:cNvPr>
          <p:cNvGrpSpPr/>
          <p:nvPr/>
        </p:nvGrpSpPr>
        <p:grpSpPr>
          <a:xfrm>
            <a:off x="6683109" y="1679584"/>
            <a:ext cx="2560320" cy="2129944"/>
            <a:chOff x="6683109" y="1679584"/>
            <a:chExt cx="2560320" cy="2129944"/>
          </a:xfrm>
        </p:grpSpPr>
        <p:sp>
          <p:nvSpPr>
            <p:cNvPr id="24" name="CaixaDeTexto 1">
              <a:extLst>
                <a:ext uri="{FF2B5EF4-FFF2-40B4-BE49-F238E27FC236}">
                  <a16:creationId xmlns:a16="http://schemas.microsoft.com/office/drawing/2014/main" id="{4DFD358F-7BA3-7A84-59B0-EBC1724378A9}"/>
                </a:ext>
              </a:extLst>
            </p:cNvPr>
            <p:cNvSpPr txBox="1"/>
            <p:nvPr/>
          </p:nvSpPr>
          <p:spPr>
            <a:xfrm>
              <a:off x="6683109" y="1679584"/>
              <a:ext cx="2560320" cy="646331"/>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¿Considera condiciones de salud (ej. enfermedades crónicas, dependencia de electricidad médica)?</a:t>
              </a:r>
            </a:p>
          </p:txBody>
        </p:sp>
        <p:pic>
          <p:nvPicPr>
            <p:cNvPr id="26" name="Picture 25">
              <a:extLst>
                <a:ext uri="{FF2B5EF4-FFF2-40B4-BE49-F238E27FC236}">
                  <a16:creationId xmlns:a16="http://schemas.microsoft.com/office/drawing/2014/main" id="{645E7135-2FE1-3A4D-8C0E-FC6ABFF1217B}"/>
                </a:ext>
              </a:extLst>
            </p:cNvPr>
            <p:cNvPicPr>
              <a:picLocks noChangeAspect="1"/>
            </p:cNvPicPr>
            <p:nvPr/>
          </p:nvPicPr>
          <p:blipFill>
            <a:blip r:embed="rId6"/>
            <a:stretch>
              <a:fillRect/>
            </a:stretch>
          </p:blipFill>
          <p:spPr>
            <a:xfrm>
              <a:off x="7032175" y="2392559"/>
              <a:ext cx="1554480" cy="1416969"/>
            </a:xfrm>
            <a:prstGeom prst="rect">
              <a:avLst/>
            </a:prstGeom>
          </p:spPr>
        </p:pic>
        <p:pic>
          <p:nvPicPr>
            <p:cNvPr id="28" name="Picture 27">
              <a:extLst>
                <a:ext uri="{FF2B5EF4-FFF2-40B4-BE49-F238E27FC236}">
                  <a16:creationId xmlns:a16="http://schemas.microsoft.com/office/drawing/2014/main" id="{ED022FDF-B446-A1FF-03B7-CE7B28DD1A59}"/>
                </a:ext>
              </a:extLst>
            </p:cNvPr>
            <p:cNvPicPr>
              <a:picLocks noChangeAspect="1"/>
            </p:cNvPicPr>
            <p:nvPr/>
          </p:nvPicPr>
          <p:blipFill>
            <a:blip r:embed="rId7"/>
            <a:stretch>
              <a:fillRect/>
            </a:stretch>
          </p:blipFill>
          <p:spPr>
            <a:xfrm>
              <a:off x="8490576" y="2746050"/>
              <a:ext cx="731520" cy="499700"/>
            </a:xfrm>
            <a:prstGeom prst="rect">
              <a:avLst/>
            </a:prstGeom>
          </p:spPr>
        </p:pic>
      </p:grpSp>
      <p:grpSp>
        <p:nvGrpSpPr>
          <p:cNvPr id="62" name="Group 61">
            <a:extLst>
              <a:ext uri="{FF2B5EF4-FFF2-40B4-BE49-F238E27FC236}">
                <a16:creationId xmlns:a16="http://schemas.microsoft.com/office/drawing/2014/main" id="{856AE279-B624-C9CE-E04F-0B746E15CBC1}"/>
              </a:ext>
            </a:extLst>
          </p:cNvPr>
          <p:cNvGrpSpPr/>
          <p:nvPr/>
        </p:nvGrpSpPr>
        <p:grpSpPr>
          <a:xfrm>
            <a:off x="9481498" y="1679584"/>
            <a:ext cx="2560320" cy="2104966"/>
            <a:chOff x="9481498" y="1679584"/>
            <a:chExt cx="2560320" cy="2104966"/>
          </a:xfrm>
        </p:grpSpPr>
        <p:sp>
          <p:nvSpPr>
            <p:cNvPr id="30" name="CaixaDeTexto 1">
              <a:extLst>
                <a:ext uri="{FF2B5EF4-FFF2-40B4-BE49-F238E27FC236}">
                  <a16:creationId xmlns:a16="http://schemas.microsoft.com/office/drawing/2014/main" id="{E245DA59-9BB9-73F9-9A4F-528523604431}"/>
                </a:ext>
              </a:extLst>
            </p:cNvPr>
            <p:cNvSpPr txBox="1"/>
            <p:nvPr/>
          </p:nvSpPr>
          <p:spPr>
            <a:xfrm>
              <a:off x="9481498" y="1679584"/>
              <a:ext cx="2560320" cy="646331"/>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¿Incluye características de la vivienda (ej. ineficiencia térmica, falta de acceso)?</a:t>
              </a:r>
            </a:p>
          </p:txBody>
        </p:sp>
        <p:pic>
          <p:nvPicPr>
            <p:cNvPr id="32" name="Picture 31">
              <a:extLst>
                <a:ext uri="{FF2B5EF4-FFF2-40B4-BE49-F238E27FC236}">
                  <a16:creationId xmlns:a16="http://schemas.microsoft.com/office/drawing/2014/main" id="{837373C6-C226-1456-1FD1-8EC91B8D669B}"/>
                </a:ext>
              </a:extLst>
            </p:cNvPr>
            <p:cNvPicPr>
              <a:picLocks noChangeAspect="1"/>
            </p:cNvPicPr>
            <p:nvPr/>
          </p:nvPicPr>
          <p:blipFill>
            <a:blip r:embed="rId8"/>
            <a:stretch>
              <a:fillRect/>
            </a:stretch>
          </p:blipFill>
          <p:spPr>
            <a:xfrm>
              <a:off x="9734081" y="2412281"/>
              <a:ext cx="1554480" cy="1372269"/>
            </a:xfrm>
            <a:prstGeom prst="rect">
              <a:avLst/>
            </a:prstGeom>
          </p:spPr>
        </p:pic>
        <p:pic>
          <p:nvPicPr>
            <p:cNvPr id="34" name="Picture 33">
              <a:extLst>
                <a:ext uri="{FF2B5EF4-FFF2-40B4-BE49-F238E27FC236}">
                  <a16:creationId xmlns:a16="http://schemas.microsoft.com/office/drawing/2014/main" id="{2DB16931-03D9-BA45-3CD1-640E487380DF}"/>
                </a:ext>
              </a:extLst>
            </p:cNvPr>
            <p:cNvPicPr>
              <a:picLocks noChangeAspect="1"/>
            </p:cNvPicPr>
            <p:nvPr/>
          </p:nvPicPr>
          <p:blipFill>
            <a:blip r:embed="rId9"/>
            <a:stretch>
              <a:fillRect/>
            </a:stretch>
          </p:blipFill>
          <p:spPr>
            <a:xfrm>
              <a:off x="11221280" y="2742685"/>
              <a:ext cx="731520" cy="506880"/>
            </a:xfrm>
            <a:prstGeom prst="rect">
              <a:avLst/>
            </a:prstGeom>
          </p:spPr>
        </p:pic>
      </p:grpSp>
      <p:grpSp>
        <p:nvGrpSpPr>
          <p:cNvPr id="63" name="Group 62">
            <a:extLst>
              <a:ext uri="{FF2B5EF4-FFF2-40B4-BE49-F238E27FC236}">
                <a16:creationId xmlns:a16="http://schemas.microsoft.com/office/drawing/2014/main" id="{61583E95-5FB7-5912-804A-94FE1511DB6C}"/>
              </a:ext>
            </a:extLst>
          </p:cNvPr>
          <p:cNvGrpSpPr/>
          <p:nvPr/>
        </p:nvGrpSpPr>
        <p:grpSpPr>
          <a:xfrm>
            <a:off x="355600" y="4052718"/>
            <a:ext cx="2560320" cy="2012633"/>
            <a:chOff x="355600" y="4052718"/>
            <a:chExt cx="2560320" cy="2012633"/>
          </a:xfrm>
        </p:grpSpPr>
        <p:sp>
          <p:nvSpPr>
            <p:cNvPr id="36" name="CaixaDeTexto 1">
              <a:extLst>
                <a:ext uri="{FF2B5EF4-FFF2-40B4-BE49-F238E27FC236}">
                  <a16:creationId xmlns:a16="http://schemas.microsoft.com/office/drawing/2014/main" id="{E1CDC8E2-2280-EDC1-0550-907210F7D8AE}"/>
                </a:ext>
              </a:extLst>
            </p:cNvPr>
            <p:cNvSpPr txBox="1"/>
            <p:nvPr/>
          </p:nvSpPr>
          <p:spPr>
            <a:xfrm>
              <a:off x="355600" y="4052718"/>
              <a:ext cx="2560320" cy="461665"/>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¿Define vulnerabilidad por tamaño familiar o número de dependientes?</a:t>
              </a:r>
              <a:endParaRPr lang="es-ES" sz="1200" i="1" dirty="0">
                <a:solidFill>
                  <a:schemeClr val="accent3">
                    <a:lumMod val="75000"/>
                  </a:schemeClr>
                </a:solidFill>
                <a:latin typeface="Arial Narrow" panose="020B060602020203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FF409D64-1EF0-E8FE-68CC-206B79D9C820}"/>
                </a:ext>
              </a:extLst>
            </p:cNvPr>
            <p:cNvPicPr>
              <a:picLocks noChangeAspect="1"/>
            </p:cNvPicPr>
            <p:nvPr/>
          </p:nvPicPr>
          <p:blipFill>
            <a:blip r:embed="rId8"/>
            <a:stretch>
              <a:fillRect/>
            </a:stretch>
          </p:blipFill>
          <p:spPr>
            <a:xfrm>
              <a:off x="425280" y="4693082"/>
              <a:ext cx="1554480" cy="1372269"/>
            </a:xfrm>
            <a:prstGeom prst="rect">
              <a:avLst/>
            </a:prstGeom>
          </p:spPr>
        </p:pic>
        <p:pic>
          <p:nvPicPr>
            <p:cNvPr id="44" name="Picture 43">
              <a:extLst>
                <a:ext uri="{FF2B5EF4-FFF2-40B4-BE49-F238E27FC236}">
                  <a16:creationId xmlns:a16="http://schemas.microsoft.com/office/drawing/2014/main" id="{110BBDCB-20F9-BF27-F239-989861497643}"/>
                </a:ext>
              </a:extLst>
            </p:cNvPr>
            <p:cNvPicPr>
              <a:picLocks noChangeAspect="1"/>
            </p:cNvPicPr>
            <p:nvPr/>
          </p:nvPicPr>
          <p:blipFill>
            <a:blip r:embed="rId9"/>
            <a:stretch>
              <a:fillRect/>
            </a:stretch>
          </p:blipFill>
          <p:spPr>
            <a:xfrm>
              <a:off x="1869349" y="5125776"/>
              <a:ext cx="731520" cy="506880"/>
            </a:xfrm>
            <a:prstGeom prst="rect">
              <a:avLst/>
            </a:prstGeom>
          </p:spPr>
        </p:pic>
      </p:grpSp>
      <p:grpSp>
        <p:nvGrpSpPr>
          <p:cNvPr id="64" name="Group 63">
            <a:extLst>
              <a:ext uri="{FF2B5EF4-FFF2-40B4-BE49-F238E27FC236}">
                <a16:creationId xmlns:a16="http://schemas.microsoft.com/office/drawing/2014/main" id="{B9E3D541-8846-C5BF-34F5-CD2DF17D5034}"/>
              </a:ext>
            </a:extLst>
          </p:cNvPr>
          <p:cNvGrpSpPr/>
          <p:nvPr/>
        </p:nvGrpSpPr>
        <p:grpSpPr>
          <a:xfrm>
            <a:off x="3079817" y="4145051"/>
            <a:ext cx="3009768" cy="1850322"/>
            <a:chOff x="3079817" y="4145051"/>
            <a:chExt cx="3009768" cy="1850322"/>
          </a:xfrm>
        </p:grpSpPr>
        <p:sp>
          <p:nvSpPr>
            <p:cNvPr id="39" name="CaixaDeTexto 1">
              <a:extLst>
                <a:ext uri="{FF2B5EF4-FFF2-40B4-BE49-F238E27FC236}">
                  <a16:creationId xmlns:a16="http://schemas.microsoft.com/office/drawing/2014/main" id="{7DDB68ED-E75E-96A8-C847-C7F120DFF4BA}"/>
                </a:ext>
              </a:extLst>
            </p:cNvPr>
            <p:cNvSpPr txBox="1"/>
            <p:nvPr/>
          </p:nvSpPr>
          <p:spPr>
            <a:xfrm>
              <a:off x="3311099" y="4145051"/>
              <a:ext cx="2560320" cy="276999"/>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Otras bases para la definición:</a:t>
              </a:r>
            </a:p>
          </p:txBody>
        </p:sp>
        <p:pic>
          <p:nvPicPr>
            <p:cNvPr id="46" name="Picture 45">
              <a:extLst>
                <a:ext uri="{FF2B5EF4-FFF2-40B4-BE49-F238E27FC236}">
                  <a16:creationId xmlns:a16="http://schemas.microsoft.com/office/drawing/2014/main" id="{79F7210C-72B7-CB01-60B8-537C14CB4449}"/>
                </a:ext>
              </a:extLst>
            </p:cNvPr>
            <p:cNvPicPr>
              <a:picLocks noChangeAspect="1"/>
            </p:cNvPicPr>
            <p:nvPr/>
          </p:nvPicPr>
          <p:blipFill>
            <a:blip r:embed="rId10"/>
            <a:stretch>
              <a:fillRect/>
            </a:stretch>
          </p:blipFill>
          <p:spPr>
            <a:xfrm>
              <a:off x="3079817" y="4554239"/>
              <a:ext cx="1554480" cy="1441134"/>
            </a:xfrm>
            <a:prstGeom prst="rect">
              <a:avLst/>
            </a:prstGeom>
          </p:spPr>
        </p:pic>
        <p:pic>
          <p:nvPicPr>
            <p:cNvPr id="48" name="Picture 47">
              <a:extLst>
                <a:ext uri="{FF2B5EF4-FFF2-40B4-BE49-F238E27FC236}">
                  <a16:creationId xmlns:a16="http://schemas.microsoft.com/office/drawing/2014/main" id="{D4104EF0-BA92-DC4E-8371-EF158D56D741}"/>
                </a:ext>
              </a:extLst>
            </p:cNvPr>
            <p:cNvPicPr>
              <a:picLocks noChangeAspect="1"/>
            </p:cNvPicPr>
            <p:nvPr/>
          </p:nvPicPr>
          <p:blipFill>
            <a:blip r:embed="rId11"/>
            <a:stretch>
              <a:fillRect/>
            </a:stretch>
          </p:blipFill>
          <p:spPr>
            <a:xfrm>
              <a:off x="4535105" y="4617851"/>
              <a:ext cx="1554480" cy="1313910"/>
            </a:xfrm>
            <a:prstGeom prst="rect">
              <a:avLst/>
            </a:prstGeom>
          </p:spPr>
        </p:pic>
      </p:grpSp>
      <p:grpSp>
        <p:nvGrpSpPr>
          <p:cNvPr id="65" name="Group 64">
            <a:extLst>
              <a:ext uri="{FF2B5EF4-FFF2-40B4-BE49-F238E27FC236}">
                <a16:creationId xmlns:a16="http://schemas.microsoft.com/office/drawing/2014/main" id="{D07DC0DA-B743-A609-3707-0A3D5D2AAF60}"/>
              </a:ext>
            </a:extLst>
          </p:cNvPr>
          <p:cNvGrpSpPr/>
          <p:nvPr/>
        </p:nvGrpSpPr>
        <p:grpSpPr>
          <a:xfrm>
            <a:off x="6151423" y="3960385"/>
            <a:ext cx="2834640" cy="2075723"/>
            <a:chOff x="6151423" y="3960385"/>
            <a:chExt cx="2834640" cy="2075723"/>
          </a:xfrm>
        </p:grpSpPr>
        <p:sp>
          <p:nvSpPr>
            <p:cNvPr id="42" name="CaixaDeTexto 1">
              <a:extLst>
                <a:ext uri="{FF2B5EF4-FFF2-40B4-BE49-F238E27FC236}">
                  <a16:creationId xmlns:a16="http://schemas.microsoft.com/office/drawing/2014/main" id="{986DD8BB-D72E-8552-C758-D48674DE0B1B}"/>
                </a:ext>
              </a:extLst>
            </p:cNvPr>
            <p:cNvSpPr txBox="1"/>
            <p:nvPr/>
          </p:nvSpPr>
          <p:spPr>
            <a:xfrm>
              <a:off x="6266598" y="3960385"/>
              <a:ext cx="2560320" cy="646331"/>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¿La definición es exclusiva (solo ciertos grupos) o inclusiva (cualquier consumidor que cumpla criterios)?</a:t>
              </a:r>
            </a:p>
          </p:txBody>
        </p:sp>
        <p:pic>
          <p:nvPicPr>
            <p:cNvPr id="50" name="Picture 49">
              <a:extLst>
                <a:ext uri="{FF2B5EF4-FFF2-40B4-BE49-F238E27FC236}">
                  <a16:creationId xmlns:a16="http://schemas.microsoft.com/office/drawing/2014/main" id="{28C76B12-980A-E992-1839-AAA8E8ACB7F8}"/>
                </a:ext>
              </a:extLst>
            </p:cNvPr>
            <p:cNvPicPr>
              <a:picLocks noChangeAspect="1"/>
            </p:cNvPicPr>
            <p:nvPr/>
          </p:nvPicPr>
          <p:blipFill>
            <a:blip r:embed="rId12"/>
            <a:stretch>
              <a:fillRect/>
            </a:stretch>
          </p:blipFill>
          <p:spPr>
            <a:xfrm>
              <a:off x="6151423" y="4693082"/>
              <a:ext cx="1554480" cy="1343026"/>
            </a:xfrm>
            <a:prstGeom prst="rect">
              <a:avLst/>
            </a:prstGeom>
          </p:spPr>
        </p:pic>
        <p:pic>
          <p:nvPicPr>
            <p:cNvPr id="52" name="Picture 51">
              <a:extLst>
                <a:ext uri="{FF2B5EF4-FFF2-40B4-BE49-F238E27FC236}">
                  <a16:creationId xmlns:a16="http://schemas.microsoft.com/office/drawing/2014/main" id="{254FB489-B1DD-E6AF-C9EA-A728534C18CA}"/>
                </a:ext>
              </a:extLst>
            </p:cNvPr>
            <p:cNvPicPr>
              <a:picLocks noChangeAspect="1"/>
            </p:cNvPicPr>
            <p:nvPr/>
          </p:nvPicPr>
          <p:blipFill>
            <a:blip r:embed="rId13"/>
            <a:srcRect t="13785" b="9837"/>
            <a:stretch>
              <a:fillRect/>
            </a:stretch>
          </p:blipFill>
          <p:spPr>
            <a:xfrm>
              <a:off x="7797343" y="4913121"/>
              <a:ext cx="1188720" cy="902949"/>
            </a:xfrm>
            <a:prstGeom prst="rect">
              <a:avLst/>
            </a:prstGeom>
          </p:spPr>
        </p:pic>
      </p:grpSp>
      <p:grpSp>
        <p:nvGrpSpPr>
          <p:cNvPr id="66" name="Group 65">
            <a:extLst>
              <a:ext uri="{FF2B5EF4-FFF2-40B4-BE49-F238E27FC236}">
                <a16:creationId xmlns:a16="http://schemas.microsoft.com/office/drawing/2014/main" id="{F1F68CF8-F235-2166-257D-90166659E755}"/>
              </a:ext>
            </a:extLst>
          </p:cNvPr>
          <p:cNvGrpSpPr/>
          <p:nvPr/>
        </p:nvGrpSpPr>
        <p:grpSpPr>
          <a:xfrm>
            <a:off x="9222096" y="4052718"/>
            <a:ext cx="2560320" cy="1938792"/>
            <a:chOff x="9222096" y="4052718"/>
            <a:chExt cx="2560320" cy="1938792"/>
          </a:xfrm>
        </p:grpSpPr>
        <p:sp>
          <p:nvSpPr>
            <p:cNvPr id="53" name="CaixaDeTexto 1">
              <a:extLst>
                <a:ext uri="{FF2B5EF4-FFF2-40B4-BE49-F238E27FC236}">
                  <a16:creationId xmlns:a16="http://schemas.microsoft.com/office/drawing/2014/main" id="{5EFCD690-AA73-E29D-B286-8A0035BDA81A}"/>
                </a:ext>
              </a:extLst>
            </p:cNvPr>
            <p:cNvSpPr txBox="1"/>
            <p:nvPr/>
          </p:nvSpPr>
          <p:spPr>
            <a:xfrm>
              <a:off x="9222096" y="4052718"/>
              <a:ext cx="2560320" cy="461665"/>
            </a:xfrm>
            <a:prstGeom prst="rect">
              <a:avLst/>
            </a:prstGeom>
            <a:noFill/>
          </p:spPr>
          <p:txBody>
            <a:bodyPr wrap="square" rtlCol="0">
              <a:spAutoFit/>
            </a:bodyPr>
            <a:lstStyle/>
            <a:p>
              <a:r>
                <a:rPr lang="es-MX" sz="1200" b="1" i="1" dirty="0">
                  <a:solidFill>
                    <a:schemeClr val="accent3">
                      <a:lumMod val="75000"/>
                    </a:schemeClr>
                  </a:solidFill>
                  <a:latin typeface="Arial Narrow" panose="020B0606020202030204" pitchFamily="34" charset="0"/>
                  <a:cs typeface="Arial" panose="020B0604020202020204" pitchFamily="34" charset="0"/>
                </a:rPr>
                <a:t>¿Incluye criterios de gasto energético &gt; X% del ingreso familiar?</a:t>
              </a:r>
            </a:p>
          </p:txBody>
        </p:sp>
        <p:pic>
          <p:nvPicPr>
            <p:cNvPr id="55" name="Picture 54">
              <a:extLst>
                <a:ext uri="{FF2B5EF4-FFF2-40B4-BE49-F238E27FC236}">
                  <a16:creationId xmlns:a16="http://schemas.microsoft.com/office/drawing/2014/main" id="{FFED044C-AFCA-8DF0-5C6F-FA9FB96AAE64}"/>
                </a:ext>
              </a:extLst>
            </p:cNvPr>
            <p:cNvPicPr>
              <a:picLocks noChangeAspect="1"/>
            </p:cNvPicPr>
            <p:nvPr/>
          </p:nvPicPr>
          <p:blipFill>
            <a:blip r:embed="rId14"/>
            <a:stretch>
              <a:fillRect/>
            </a:stretch>
          </p:blipFill>
          <p:spPr>
            <a:xfrm>
              <a:off x="9389744" y="4554239"/>
              <a:ext cx="1280160" cy="1437271"/>
            </a:xfrm>
            <a:prstGeom prst="rect">
              <a:avLst/>
            </a:prstGeom>
          </p:spPr>
        </p:pic>
        <p:pic>
          <p:nvPicPr>
            <p:cNvPr id="57" name="Picture 56">
              <a:extLst>
                <a:ext uri="{FF2B5EF4-FFF2-40B4-BE49-F238E27FC236}">
                  <a16:creationId xmlns:a16="http://schemas.microsoft.com/office/drawing/2014/main" id="{7F0F1E1A-A15E-274C-BF7C-3D0514C638B3}"/>
                </a:ext>
              </a:extLst>
            </p:cNvPr>
            <p:cNvPicPr>
              <a:picLocks noChangeAspect="1"/>
            </p:cNvPicPr>
            <p:nvPr/>
          </p:nvPicPr>
          <p:blipFill>
            <a:blip r:embed="rId15"/>
            <a:stretch>
              <a:fillRect/>
            </a:stretch>
          </p:blipFill>
          <p:spPr>
            <a:xfrm>
              <a:off x="10557041" y="4554239"/>
              <a:ext cx="731520" cy="454428"/>
            </a:xfrm>
            <a:prstGeom prst="rect">
              <a:avLst/>
            </a:prstGeom>
          </p:spPr>
        </p:pic>
      </p:grpSp>
    </p:spTree>
    <p:extLst>
      <p:ext uri="{BB962C8B-B14F-4D97-AF65-F5344CB8AC3E}">
        <p14:creationId xmlns:p14="http://schemas.microsoft.com/office/powerpoint/2010/main" val="405346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EF52-D13C-6FA2-83D6-375754E73922}"/>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68B23A16-0C0C-D140-2D0D-F5C58B79649A}"/>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Criterios de elegibilidad para protección</a:t>
            </a:r>
            <a:endPar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F07DC519-D8B6-241D-0F7B-DCC7AE9F985D}"/>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F4AB9E41-6F56-870D-BAC3-B6A543A0A28D}"/>
              </a:ext>
            </a:extLst>
          </p:cNvPr>
          <p:cNvSpPr txBox="1"/>
          <p:nvPr/>
        </p:nvSpPr>
        <p:spPr>
          <a:xfrm>
            <a:off x="355600" y="1252428"/>
            <a:ext cx="4844052" cy="584775"/>
          </a:xfrm>
          <a:prstGeom prst="rect">
            <a:avLst/>
          </a:prstGeom>
          <a:noFill/>
        </p:spPr>
        <p:txBody>
          <a:bodyPr wrap="square" rtlCol="0">
            <a:spAutoFit/>
          </a:bodyPr>
          <a:lstStyle/>
          <a:p>
            <a:r>
              <a:rPr lang="es-DO" sz="1600" b="1" dirty="0">
                <a:solidFill>
                  <a:srgbClr val="006AAF"/>
                </a:solidFill>
                <a:latin typeface="Arial Narrow" panose="020B0606020202030204" pitchFamily="34" charset="0"/>
                <a:cs typeface="Arial" panose="020B0604020202020204" pitchFamily="34" charset="0"/>
              </a:rPr>
              <a:t>¿</a:t>
            </a:r>
            <a:r>
              <a:rPr lang="es-MX" sz="1600" b="1" dirty="0">
                <a:solidFill>
                  <a:srgbClr val="006AAF"/>
                </a:solidFill>
                <a:latin typeface="Arial Narrow" panose="020B0606020202030204" pitchFamily="34" charset="0"/>
                <a:cs typeface="Arial" panose="020B0604020202020204" pitchFamily="34" charset="0"/>
              </a:rPr>
              <a:t>Existen criterios claros para reconocer a los usuarios vulnerables o a quienes deberían recibir subsidios? </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sp>
        <p:nvSpPr>
          <p:cNvPr id="36" name="CaixaDeTexto 1">
            <a:extLst>
              <a:ext uri="{FF2B5EF4-FFF2-40B4-BE49-F238E27FC236}">
                <a16:creationId xmlns:a16="http://schemas.microsoft.com/office/drawing/2014/main" id="{679D7527-C807-37B1-25F6-87F4C8EEA0C9}"/>
              </a:ext>
            </a:extLst>
          </p:cNvPr>
          <p:cNvSpPr txBox="1"/>
          <p:nvPr/>
        </p:nvSpPr>
        <p:spPr>
          <a:xfrm>
            <a:off x="355600" y="4206847"/>
            <a:ext cx="2560320"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¿Qué mecanismos utiliza?</a:t>
            </a:r>
            <a:endParaRPr lang="es-ES" sz="1600" b="1" dirty="0">
              <a:solidFill>
                <a:srgbClr val="006AAF"/>
              </a:solidFill>
              <a:latin typeface="Arial Narrow" panose="020B060602020203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9FB8CBB-302E-6ED9-B35F-30D0D4F20760}"/>
              </a:ext>
            </a:extLst>
          </p:cNvPr>
          <p:cNvGrpSpPr/>
          <p:nvPr/>
        </p:nvGrpSpPr>
        <p:grpSpPr>
          <a:xfrm>
            <a:off x="355600" y="1856063"/>
            <a:ext cx="2824256" cy="2137026"/>
            <a:chOff x="425280" y="1699345"/>
            <a:chExt cx="2824256" cy="2137026"/>
          </a:xfrm>
        </p:grpSpPr>
        <p:pic>
          <p:nvPicPr>
            <p:cNvPr id="5" name="Picture 4">
              <a:extLst>
                <a:ext uri="{FF2B5EF4-FFF2-40B4-BE49-F238E27FC236}">
                  <a16:creationId xmlns:a16="http://schemas.microsoft.com/office/drawing/2014/main" id="{AE18D427-0085-F680-7771-96A0BB3416AC}"/>
                </a:ext>
              </a:extLst>
            </p:cNvPr>
            <p:cNvPicPr>
              <a:picLocks noChangeAspect="1"/>
            </p:cNvPicPr>
            <p:nvPr/>
          </p:nvPicPr>
          <p:blipFill>
            <a:blip r:embed="rId2"/>
            <a:stretch>
              <a:fillRect/>
            </a:stretch>
          </p:blipFill>
          <p:spPr>
            <a:xfrm>
              <a:off x="425280" y="1699345"/>
              <a:ext cx="2194560" cy="2137026"/>
            </a:xfrm>
            <a:prstGeom prst="rect">
              <a:avLst/>
            </a:prstGeom>
          </p:spPr>
        </p:pic>
        <p:pic>
          <p:nvPicPr>
            <p:cNvPr id="9" name="Picture 8">
              <a:extLst>
                <a:ext uri="{FF2B5EF4-FFF2-40B4-BE49-F238E27FC236}">
                  <a16:creationId xmlns:a16="http://schemas.microsoft.com/office/drawing/2014/main" id="{5E856F61-9E2E-3CEE-8A40-F466B85F7874}"/>
                </a:ext>
              </a:extLst>
            </p:cNvPr>
            <p:cNvPicPr>
              <a:picLocks noChangeAspect="1"/>
            </p:cNvPicPr>
            <p:nvPr/>
          </p:nvPicPr>
          <p:blipFill>
            <a:blip r:embed="rId3"/>
            <a:stretch>
              <a:fillRect/>
            </a:stretch>
          </p:blipFill>
          <p:spPr>
            <a:xfrm>
              <a:off x="2335136" y="2410903"/>
              <a:ext cx="914400" cy="788758"/>
            </a:xfrm>
            <a:prstGeom prst="rect">
              <a:avLst/>
            </a:prstGeom>
          </p:spPr>
        </p:pic>
      </p:grpSp>
      <p:grpSp>
        <p:nvGrpSpPr>
          <p:cNvPr id="17" name="Group 16">
            <a:extLst>
              <a:ext uri="{FF2B5EF4-FFF2-40B4-BE49-F238E27FC236}">
                <a16:creationId xmlns:a16="http://schemas.microsoft.com/office/drawing/2014/main" id="{F6131334-A824-5C74-31DA-7ADE2A390719}"/>
              </a:ext>
            </a:extLst>
          </p:cNvPr>
          <p:cNvGrpSpPr/>
          <p:nvPr/>
        </p:nvGrpSpPr>
        <p:grpSpPr>
          <a:xfrm>
            <a:off x="355600" y="4499235"/>
            <a:ext cx="4701948" cy="2202369"/>
            <a:chOff x="5025297" y="2354487"/>
            <a:chExt cx="4701948" cy="2202369"/>
          </a:xfrm>
        </p:grpSpPr>
        <p:pic>
          <p:nvPicPr>
            <p:cNvPr id="14" name="Picture 13">
              <a:extLst>
                <a:ext uri="{FF2B5EF4-FFF2-40B4-BE49-F238E27FC236}">
                  <a16:creationId xmlns:a16="http://schemas.microsoft.com/office/drawing/2014/main" id="{B96378D8-1B38-0E3E-A655-E37E17F617DE}"/>
                </a:ext>
              </a:extLst>
            </p:cNvPr>
            <p:cNvPicPr>
              <a:picLocks noChangeAspect="1"/>
            </p:cNvPicPr>
            <p:nvPr/>
          </p:nvPicPr>
          <p:blipFill>
            <a:blip r:embed="rId4"/>
            <a:stretch>
              <a:fillRect/>
            </a:stretch>
          </p:blipFill>
          <p:spPr>
            <a:xfrm>
              <a:off x="5025297" y="2354487"/>
              <a:ext cx="2194560" cy="2202369"/>
            </a:xfrm>
            <a:prstGeom prst="rect">
              <a:avLst/>
            </a:prstGeom>
          </p:spPr>
        </p:pic>
        <p:pic>
          <p:nvPicPr>
            <p:cNvPr id="16" name="Picture 15">
              <a:extLst>
                <a:ext uri="{FF2B5EF4-FFF2-40B4-BE49-F238E27FC236}">
                  <a16:creationId xmlns:a16="http://schemas.microsoft.com/office/drawing/2014/main" id="{EDE8577A-A462-9D42-E6A9-88CCA7DA6BAC}"/>
                </a:ext>
              </a:extLst>
            </p:cNvPr>
            <p:cNvPicPr>
              <a:picLocks noChangeAspect="1"/>
            </p:cNvPicPr>
            <p:nvPr/>
          </p:nvPicPr>
          <p:blipFill>
            <a:blip r:embed="rId5"/>
            <a:stretch>
              <a:fillRect/>
            </a:stretch>
          </p:blipFill>
          <p:spPr>
            <a:xfrm>
              <a:off x="7166703" y="2602158"/>
              <a:ext cx="2560542" cy="1653683"/>
            </a:xfrm>
            <a:prstGeom prst="rect">
              <a:avLst/>
            </a:prstGeom>
          </p:spPr>
        </p:pic>
      </p:grpSp>
      <p:sp>
        <p:nvSpPr>
          <p:cNvPr id="22" name="CaixaDeTexto 1">
            <a:extLst>
              <a:ext uri="{FF2B5EF4-FFF2-40B4-BE49-F238E27FC236}">
                <a16:creationId xmlns:a16="http://schemas.microsoft.com/office/drawing/2014/main" id="{2A3943DD-81C9-EECF-D7CD-A962EBA19557}"/>
              </a:ext>
            </a:extLst>
          </p:cNvPr>
          <p:cNvSpPr txBox="1"/>
          <p:nvPr/>
        </p:nvSpPr>
        <p:spPr>
          <a:xfrm>
            <a:off x="5727832" y="1252428"/>
            <a:ext cx="4515642"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¿Se requiere registro oficial (ej. en padrón social o catastro)?</a:t>
            </a:r>
          </a:p>
        </p:txBody>
      </p:sp>
      <p:grpSp>
        <p:nvGrpSpPr>
          <p:cNvPr id="41" name="Group 40">
            <a:extLst>
              <a:ext uri="{FF2B5EF4-FFF2-40B4-BE49-F238E27FC236}">
                <a16:creationId xmlns:a16="http://schemas.microsoft.com/office/drawing/2014/main" id="{6B41FAB5-BB91-DEB6-23EC-2D7393BE3FA7}"/>
              </a:ext>
            </a:extLst>
          </p:cNvPr>
          <p:cNvGrpSpPr/>
          <p:nvPr/>
        </p:nvGrpSpPr>
        <p:grpSpPr>
          <a:xfrm>
            <a:off x="5727832" y="1856063"/>
            <a:ext cx="3269073" cy="2038918"/>
            <a:chOff x="6588163" y="1856063"/>
            <a:chExt cx="3269073" cy="2038918"/>
          </a:xfrm>
        </p:grpSpPr>
        <p:pic>
          <p:nvPicPr>
            <p:cNvPr id="25" name="Picture 24">
              <a:extLst>
                <a:ext uri="{FF2B5EF4-FFF2-40B4-BE49-F238E27FC236}">
                  <a16:creationId xmlns:a16="http://schemas.microsoft.com/office/drawing/2014/main" id="{50994608-AE49-852F-4ADC-F23509823725}"/>
                </a:ext>
              </a:extLst>
            </p:cNvPr>
            <p:cNvPicPr>
              <a:picLocks noChangeAspect="1"/>
            </p:cNvPicPr>
            <p:nvPr/>
          </p:nvPicPr>
          <p:blipFill>
            <a:blip r:embed="rId6"/>
            <a:stretch>
              <a:fillRect/>
            </a:stretch>
          </p:blipFill>
          <p:spPr>
            <a:xfrm>
              <a:off x="6588163" y="1856063"/>
              <a:ext cx="2194560" cy="2038918"/>
            </a:xfrm>
            <a:prstGeom prst="rect">
              <a:avLst/>
            </a:prstGeom>
          </p:spPr>
        </p:pic>
        <p:pic>
          <p:nvPicPr>
            <p:cNvPr id="29" name="Picture 28">
              <a:extLst>
                <a:ext uri="{FF2B5EF4-FFF2-40B4-BE49-F238E27FC236}">
                  <a16:creationId xmlns:a16="http://schemas.microsoft.com/office/drawing/2014/main" id="{7BB55CA1-874F-F94D-8B98-2632D878F3A2}"/>
                </a:ext>
              </a:extLst>
            </p:cNvPr>
            <p:cNvPicPr>
              <a:picLocks noChangeAspect="1"/>
            </p:cNvPicPr>
            <p:nvPr/>
          </p:nvPicPr>
          <p:blipFill>
            <a:blip r:embed="rId7"/>
            <a:stretch>
              <a:fillRect/>
            </a:stretch>
          </p:blipFill>
          <p:spPr>
            <a:xfrm>
              <a:off x="8782723" y="2229267"/>
              <a:ext cx="1074513" cy="1104996"/>
            </a:xfrm>
            <a:prstGeom prst="rect">
              <a:avLst/>
            </a:prstGeom>
          </p:spPr>
        </p:pic>
      </p:grpSp>
      <p:sp>
        <p:nvSpPr>
          <p:cNvPr id="31" name="CaixaDeTexto 1">
            <a:extLst>
              <a:ext uri="{FF2B5EF4-FFF2-40B4-BE49-F238E27FC236}">
                <a16:creationId xmlns:a16="http://schemas.microsoft.com/office/drawing/2014/main" id="{62BF4D56-6FCE-0686-D555-F3B472CDC7E7}"/>
              </a:ext>
            </a:extLst>
          </p:cNvPr>
          <p:cNvSpPr txBox="1"/>
          <p:nvPr/>
        </p:nvSpPr>
        <p:spPr>
          <a:xfrm>
            <a:off x="5727832" y="4206847"/>
            <a:ext cx="4515642"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¿La elegibilidad es automática o requiere solicitud?</a:t>
            </a:r>
          </a:p>
        </p:txBody>
      </p:sp>
      <p:grpSp>
        <p:nvGrpSpPr>
          <p:cNvPr id="40" name="Group 39">
            <a:extLst>
              <a:ext uri="{FF2B5EF4-FFF2-40B4-BE49-F238E27FC236}">
                <a16:creationId xmlns:a16="http://schemas.microsoft.com/office/drawing/2014/main" id="{05383737-C35E-1033-D825-C44B676CECC0}"/>
              </a:ext>
            </a:extLst>
          </p:cNvPr>
          <p:cNvGrpSpPr/>
          <p:nvPr/>
        </p:nvGrpSpPr>
        <p:grpSpPr>
          <a:xfrm>
            <a:off x="5727832" y="4751373"/>
            <a:ext cx="3795289" cy="1836579"/>
            <a:chOff x="6619730" y="4751373"/>
            <a:chExt cx="3795289" cy="1836579"/>
          </a:xfrm>
        </p:grpSpPr>
        <p:pic>
          <p:nvPicPr>
            <p:cNvPr id="35" name="Picture 34">
              <a:extLst>
                <a:ext uri="{FF2B5EF4-FFF2-40B4-BE49-F238E27FC236}">
                  <a16:creationId xmlns:a16="http://schemas.microsoft.com/office/drawing/2014/main" id="{BF7315D2-1451-8778-23B3-35A631693D8E}"/>
                </a:ext>
              </a:extLst>
            </p:cNvPr>
            <p:cNvPicPr>
              <a:picLocks noChangeAspect="1"/>
            </p:cNvPicPr>
            <p:nvPr/>
          </p:nvPicPr>
          <p:blipFill>
            <a:blip r:embed="rId8"/>
            <a:stretch>
              <a:fillRect/>
            </a:stretch>
          </p:blipFill>
          <p:spPr>
            <a:xfrm>
              <a:off x="6619730" y="4751373"/>
              <a:ext cx="2339543" cy="1836579"/>
            </a:xfrm>
            <a:prstGeom prst="rect">
              <a:avLst/>
            </a:prstGeom>
          </p:spPr>
        </p:pic>
        <p:pic>
          <p:nvPicPr>
            <p:cNvPr id="38" name="Picture 37">
              <a:extLst>
                <a:ext uri="{FF2B5EF4-FFF2-40B4-BE49-F238E27FC236}">
                  <a16:creationId xmlns:a16="http://schemas.microsoft.com/office/drawing/2014/main" id="{57E6DB28-1789-AE3A-6828-9A4B37626E15}"/>
                </a:ext>
              </a:extLst>
            </p:cNvPr>
            <p:cNvPicPr>
              <a:picLocks noChangeAspect="1"/>
            </p:cNvPicPr>
            <p:nvPr/>
          </p:nvPicPr>
          <p:blipFill>
            <a:blip r:embed="rId9"/>
            <a:stretch>
              <a:fillRect/>
            </a:stretch>
          </p:blipFill>
          <p:spPr>
            <a:xfrm>
              <a:off x="8951979" y="4968154"/>
              <a:ext cx="1463040" cy="1403017"/>
            </a:xfrm>
            <a:prstGeom prst="rect">
              <a:avLst/>
            </a:prstGeom>
          </p:spPr>
        </p:pic>
      </p:grpSp>
    </p:spTree>
    <p:extLst>
      <p:ext uri="{BB962C8B-B14F-4D97-AF65-F5344CB8AC3E}">
        <p14:creationId xmlns:p14="http://schemas.microsoft.com/office/powerpoint/2010/main" val="253257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45D7-50E6-77DB-C9B0-042A56A03AC1}"/>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10073A22-19AA-D4F5-C3B1-C386DA5FB973}"/>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Criterios de elegibilidad para protección</a:t>
            </a:r>
            <a:endPar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565FF0DE-7D3B-9099-6271-14F0EF558EAE}"/>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0CB0E477-9841-3D1C-4ABD-90FD30F7B478}"/>
              </a:ext>
            </a:extLst>
          </p:cNvPr>
          <p:cNvSpPr txBox="1"/>
          <p:nvPr/>
        </p:nvSpPr>
        <p:spPr>
          <a:xfrm>
            <a:off x="360326" y="1240261"/>
            <a:ext cx="4844052"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Conforme los criterios, ¿cuáles se consideran como Grupos prioritarios?</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sp>
        <p:nvSpPr>
          <p:cNvPr id="36" name="CaixaDeTexto 1">
            <a:extLst>
              <a:ext uri="{FF2B5EF4-FFF2-40B4-BE49-F238E27FC236}">
                <a16:creationId xmlns:a16="http://schemas.microsoft.com/office/drawing/2014/main" id="{4DB53D5A-D128-636E-C946-9B9F51B83BC1}"/>
              </a:ext>
            </a:extLst>
          </p:cNvPr>
          <p:cNvSpPr txBox="1"/>
          <p:nvPr/>
        </p:nvSpPr>
        <p:spPr>
          <a:xfrm>
            <a:off x="6096000" y="2236292"/>
            <a:ext cx="5121273"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¿Los criterios son fáciles de entender para el consumidor promedio? (Escala 1 nada fácil, y 10 totalmente fácil)</a:t>
            </a:r>
            <a:endParaRPr lang="es-ES" sz="1600" b="1" dirty="0">
              <a:solidFill>
                <a:srgbClr val="006AAF"/>
              </a:solidFill>
              <a:latin typeface="Arial Narrow" panose="020B0606020202030204" pitchFamily="34" charset="0"/>
              <a:cs typeface="Arial" panose="020B0604020202020204" pitchFamily="34" charset="0"/>
            </a:endParaRPr>
          </a:p>
        </p:txBody>
      </p:sp>
      <p:sp>
        <p:nvSpPr>
          <p:cNvPr id="22" name="CaixaDeTexto 1">
            <a:extLst>
              <a:ext uri="{FF2B5EF4-FFF2-40B4-BE49-F238E27FC236}">
                <a16:creationId xmlns:a16="http://schemas.microsoft.com/office/drawing/2014/main" id="{0EAD321A-7494-193B-E51D-43EA1CE2F1A5}"/>
              </a:ext>
            </a:extLst>
          </p:cNvPr>
          <p:cNvSpPr txBox="1"/>
          <p:nvPr/>
        </p:nvSpPr>
        <p:spPr>
          <a:xfrm>
            <a:off x="355600" y="4114778"/>
            <a:ext cx="4998163"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¿Se actualizan los criterios anualmente (por inflación/IPC)?</a:t>
            </a:r>
          </a:p>
        </p:txBody>
      </p:sp>
      <p:grpSp>
        <p:nvGrpSpPr>
          <p:cNvPr id="12" name="Group 11">
            <a:extLst>
              <a:ext uri="{FF2B5EF4-FFF2-40B4-BE49-F238E27FC236}">
                <a16:creationId xmlns:a16="http://schemas.microsoft.com/office/drawing/2014/main" id="{1889F517-BF6B-874F-536D-32787A69C628}"/>
              </a:ext>
            </a:extLst>
          </p:cNvPr>
          <p:cNvGrpSpPr/>
          <p:nvPr/>
        </p:nvGrpSpPr>
        <p:grpSpPr>
          <a:xfrm>
            <a:off x="360326" y="1868694"/>
            <a:ext cx="5121273" cy="2225233"/>
            <a:chOff x="355600" y="1880861"/>
            <a:chExt cx="5121273" cy="2225233"/>
          </a:xfrm>
        </p:grpSpPr>
        <p:pic>
          <p:nvPicPr>
            <p:cNvPr id="3" name="Picture 2">
              <a:extLst>
                <a:ext uri="{FF2B5EF4-FFF2-40B4-BE49-F238E27FC236}">
                  <a16:creationId xmlns:a16="http://schemas.microsoft.com/office/drawing/2014/main" id="{2741E966-35B1-17CB-998D-32025D35E7E6}"/>
                </a:ext>
              </a:extLst>
            </p:cNvPr>
            <p:cNvPicPr>
              <a:picLocks noChangeAspect="1"/>
            </p:cNvPicPr>
            <p:nvPr/>
          </p:nvPicPr>
          <p:blipFill>
            <a:blip r:embed="rId2"/>
            <a:srcRect l="4280"/>
            <a:stretch>
              <a:fillRect/>
            </a:stretch>
          </p:blipFill>
          <p:spPr>
            <a:xfrm>
              <a:off x="2413178" y="1880861"/>
              <a:ext cx="3063695" cy="2225233"/>
            </a:xfrm>
            <a:prstGeom prst="rect">
              <a:avLst/>
            </a:prstGeom>
          </p:spPr>
        </p:pic>
        <p:pic>
          <p:nvPicPr>
            <p:cNvPr id="7" name="Picture 6">
              <a:extLst>
                <a:ext uri="{FF2B5EF4-FFF2-40B4-BE49-F238E27FC236}">
                  <a16:creationId xmlns:a16="http://schemas.microsoft.com/office/drawing/2014/main" id="{9E4B8DC6-995F-13B1-2194-E3573C96E3B2}"/>
                </a:ext>
              </a:extLst>
            </p:cNvPr>
            <p:cNvPicPr>
              <a:picLocks noChangeAspect="1"/>
            </p:cNvPicPr>
            <p:nvPr/>
          </p:nvPicPr>
          <p:blipFill>
            <a:blip r:embed="rId3"/>
            <a:stretch>
              <a:fillRect/>
            </a:stretch>
          </p:blipFill>
          <p:spPr>
            <a:xfrm>
              <a:off x="355600" y="1911508"/>
              <a:ext cx="2057578" cy="1928027"/>
            </a:xfrm>
            <a:prstGeom prst="rect">
              <a:avLst/>
            </a:prstGeom>
          </p:spPr>
        </p:pic>
      </p:grpSp>
      <p:grpSp>
        <p:nvGrpSpPr>
          <p:cNvPr id="23" name="Group 22">
            <a:extLst>
              <a:ext uri="{FF2B5EF4-FFF2-40B4-BE49-F238E27FC236}">
                <a16:creationId xmlns:a16="http://schemas.microsoft.com/office/drawing/2014/main" id="{E2D1F19C-FCA4-14B7-CFEE-CBBDC9127767}"/>
              </a:ext>
            </a:extLst>
          </p:cNvPr>
          <p:cNvGrpSpPr/>
          <p:nvPr/>
        </p:nvGrpSpPr>
        <p:grpSpPr>
          <a:xfrm>
            <a:off x="355600" y="4554085"/>
            <a:ext cx="3355101" cy="2194560"/>
            <a:chOff x="5727832" y="1778241"/>
            <a:chExt cx="3355101" cy="2194560"/>
          </a:xfrm>
        </p:grpSpPr>
        <p:pic>
          <p:nvPicPr>
            <p:cNvPr id="19" name="Picture 18">
              <a:extLst>
                <a:ext uri="{FF2B5EF4-FFF2-40B4-BE49-F238E27FC236}">
                  <a16:creationId xmlns:a16="http://schemas.microsoft.com/office/drawing/2014/main" id="{1435DF97-592C-F70A-818A-0ED773034EF8}"/>
                </a:ext>
              </a:extLst>
            </p:cNvPr>
            <p:cNvPicPr>
              <a:picLocks noChangeAspect="1"/>
            </p:cNvPicPr>
            <p:nvPr/>
          </p:nvPicPr>
          <p:blipFill>
            <a:blip r:embed="rId4"/>
            <a:stretch>
              <a:fillRect/>
            </a:stretch>
          </p:blipFill>
          <p:spPr>
            <a:xfrm>
              <a:off x="5727832" y="1778241"/>
              <a:ext cx="2194560" cy="2194560"/>
            </a:xfrm>
            <a:prstGeom prst="rect">
              <a:avLst/>
            </a:prstGeom>
          </p:spPr>
        </p:pic>
        <p:pic>
          <p:nvPicPr>
            <p:cNvPr id="21" name="Picture 20">
              <a:extLst>
                <a:ext uri="{FF2B5EF4-FFF2-40B4-BE49-F238E27FC236}">
                  <a16:creationId xmlns:a16="http://schemas.microsoft.com/office/drawing/2014/main" id="{9A0F0862-C450-53B4-817F-B4BDE35969C1}"/>
                </a:ext>
              </a:extLst>
            </p:cNvPr>
            <p:cNvPicPr>
              <a:picLocks noChangeAspect="1"/>
            </p:cNvPicPr>
            <p:nvPr/>
          </p:nvPicPr>
          <p:blipFill>
            <a:blip r:embed="rId5"/>
            <a:stretch>
              <a:fillRect/>
            </a:stretch>
          </p:blipFill>
          <p:spPr>
            <a:xfrm>
              <a:off x="7711333" y="2363499"/>
              <a:ext cx="1371600" cy="1024044"/>
            </a:xfrm>
            <a:prstGeom prst="rect">
              <a:avLst/>
            </a:prstGeom>
          </p:spPr>
        </p:pic>
      </p:grpSp>
      <p:grpSp>
        <p:nvGrpSpPr>
          <p:cNvPr id="37" name="Group 36">
            <a:extLst>
              <a:ext uri="{FF2B5EF4-FFF2-40B4-BE49-F238E27FC236}">
                <a16:creationId xmlns:a16="http://schemas.microsoft.com/office/drawing/2014/main" id="{1EB78868-D2B1-566D-0CF7-696D4BEB9C4E}"/>
              </a:ext>
            </a:extLst>
          </p:cNvPr>
          <p:cNvGrpSpPr/>
          <p:nvPr/>
        </p:nvGrpSpPr>
        <p:grpSpPr>
          <a:xfrm>
            <a:off x="6181327" y="3096320"/>
            <a:ext cx="4193493" cy="2033692"/>
            <a:chOff x="5778603" y="2072612"/>
            <a:chExt cx="4193493" cy="2033692"/>
          </a:xfrm>
        </p:grpSpPr>
        <p:pic>
          <p:nvPicPr>
            <p:cNvPr id="26" name="Picture 25">
              <a:extLst>
                <a:ext uri="{FF2B5EF4-FFF2-40B4-BE49-F238E27FC236}">
                  <a16:creationId xmlns:a16="http://schemas.microsoft.com/office/drawing/2014/main" id="{EF2E049A-157E-0C5C-561D-77ABEA4DC3FE}"/>
                </a:ext>
              </a:extLst>
            </p:cNvPr>
            <p:cNvPicPr>
              <a:picLocks noChangeAspect="1"/>
            </p:cNvPicPr>
            <p:nvPr/>
          </p:nvPicPr>
          <p:blipFill>
            <a:blip r:embed="rId6"/>
            <a:srcRect b="14977"/>
            <a:stretch>
              <a:fillRect/>
            </a:stretch>
          </p:blipFill>
          <p:spPr>
            <a:xfrm>
              <a:off x="7868976" y="2829062"/>
              <a:ext cx="2103120" cy="1277242"/>
            </a:xfrm>
            <a:prstGeom prst="rect">
              <a:avLst/>
            </a:prstGeom>
          </p:spPr>
        </p:pic>
        <p:pic>
          <p:nvPicPr>
            <p:cNvPr id="28" name="Picture 27">
              <a:extLst>
                <a:ext uri="{FF2B5EF4-FFF2-40B4-BE49-F238E27FC236}">
                  <a16:creationId xmlns:a16="http://schemas.microsoft.com/office/drawing/2014/main" id="{FE6809B8-116E-674E-5652-134D0EEBB9DA}"/>
                </a:ext>
              </a:extLst>
            </p:cNvPr>
            <p:cNvPicPr>
              <a:picLocks noChangeAspect="1"/>
            </p:cNvPicPr>
            <p:nvPr/>
          </p:nvPicPr>
          <p:blipFill>
            <a:blip r:embed="rId7"/>
            <a:stretch>
              <a:fillRect/>
            </a:stretch>
          </p:blipFill>
          <p:spPr>
            <a:xfrm>
              <a:off x="5778603" y="2972340"/>
              <a:ext cx="2095682" cy="990686"/>
            </a:xfrm>
            <a:prstGeom prst="rect">
              <a:avLst/>
            </a:prstGeom>
          </p:spPr>
        </p:pic>
        <p:pic>
          <p:nvPicPr>
            <p:cNvPr id="34" name="Picture 33">
              <a:extLst>
                <a:ext uri="{FF2B5EF4-FFF2-40B4-BE49-F238E27FC236}">
                  <a16:creationId xmlns:a16="http://schemas.microsoft.com/office/drawing/2014/main" id="{96F3611A-724B-DB47-E78E-220CAF5D5D6D}"/>
                </a:ext>
              </a:extLst>
            </p:cNvPr>
            <p:cNvPicPr>
              <a:picLocks noChangeAspect="1"/>
            </p:cNvPicPr>
            <p:nvPr/>
          </p:nvPicPr>
          <p:blipFill>
            <a:blip r:embed="rId8"/>
            <a:srcRect l="1847"/>
            <a:stretch>
              <a:fillRect/>
            </a:stretch>
          </p:blipFill>
          <p:spPr>
            <a:xfrm>
              <a:off x="5778603" y="2072612"/>
              <a:ext cx="3724654" cy="563880"/>
            </a:xfrm>
            <a:prstGeom prst="rect">
              <a:avLst/>
            </a:prstGeom>
          </p:spPr>
        </p:pic>
      </p:grpSp>
    </p:spTree>
    <p:extLst>
      <p:ext uri="{BB962C8B-B14F-4D97-AF65-F5344CB8AC3E}">
        <p14:creationId xmlns:p14="http://schemas.microsoft.com/office/powerpoint/2010/main" val="192954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905E3-4247-C7D8-0E0E-8FD5342DDE96}"/>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D12A57AE-CE9D-BBB8-D279-3769B886A843}"/>
              </a:ext>
            </a:extLst>
          </p:cNvPr>
          <p:cNvSpPr txBox="1"/>
          <p:nvPr/>
        </p:nvSpPr>
        <p:spPr>
          <a:xfrm>
            <a:off x="254107" y="115356"/>
            <a:ext cx="88605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Inclusión de Grupos Infra Representados, Marginados, Discriminados o Desfavorecidos</a:t>
            </a:r>
            <a:endPar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D453570E-A20A-3468-5EBB-F8E13EFE5019}"/>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949AC7B6-CA62-90B3-CD79-3C311FFC83BA}"/>
              </a:ext>
            </a:extLst>
          </p:cNvPr>
          <p:cNvSpPr txBox="1"/>
          <p:nvPr/>
        </p:nvSpPr>
        <p:spPr>
          <a:xfrm>
            <a:off x="4507107" y="1288437"/>
            <a:ext cx="3666509"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¿Mencionan explícitamente comunidades indígenas en la definición o elegibilidad?</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sp>
        <p:nvSpPr>
          <p:cNvPr id="36" name="CaixaDeTexto 1">
            <a:extLst>
              <a:ext uri="{FF2B5EF4-FFF2-40B4-BE49-F238E27FC236}">
                <a16:creationId xmlns:a16="http://schemas.microsoft.com/office/drawing/2014/main" id="{A8C1913A-2F8B-7453-DC36-5A68C37D3EAA}"/>
              </a:ext>
            </a:extLst>
          </p:cNvPr>
          <p:cNvSpPr txBox="1"/>
          <p:nvPr/>
        </p:nvSpPr>
        <p:spPr>
          <a:xfrm>
            <a:off x="505912" y="1305794"/>
            <a:ext cx="2461224"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¿Mencionan explícitamente población rural o remota?</a:t>
            </a:r>
            <a:endParaRPr lang="es-ES" sz="1600" b="1" dirty="0">
              <a:solidFill>
                <a:srgbClr val="006AAF"/>
              </a:solidFill>
              <a:latin typeface="Arial Narrow" panose="020B0606020202030204" pitchFamily="34" charset="0"/>
              <a:cs typeface="Arial" panose="020B0604020202020204" pitchFamily="34" charset="0"/>
            </a:endParaRPr>
          </a:p>
        </p:txBody>
      </p:sp>
      <p:sp>
        <p:nvSpPr>
          <p:cNvPr id="22" name="CaixaDeTexto 1">
            <a:extLst>
              <a:ext uri="{FF2B5EF4-FFF2-40B4-BE49-F238E27FC236}">
                <a16:creationId xmlns:a16="http://schemas.microsoft.com/office/drawing/2014/main" id="{E9BCCAE3-3BD8-E975-DAA4-A2366B19E058}"/>
              </a:ext>
            </a:extLst>
          </p:cNvPr>
          <p:cNvSpPr txBox="1"/>
          <p:nvPr/>
        </p:nvSpPr>
        <p:spPr>
          <a:xfrm>
            <a:off x="4507107" y="4105414"/>
            <a:ext cx="3563873"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Criterios específicos para indígenas</a:t>
            </a:r>
          </a:p>
        </p:txBody>
      </p:sp>
      <p:grpSp>
        <p:nvGrpSpPr>
          <p:cNvPr id="30" name="Group 29">
            <a:extLst>
              <a:ext uri="{FF2B5EF4-FFF2-40B4-BE49-F238E27FC236}">
                <a16:creationId xmlns:a16="http://schemas.microsoft.com/office/drawing/2014/main" id="{744C7E92-4FA8-6ACF-9810-E6EF8E769D7F}"/>
              </a:ext>
            </a:extLst>
          </p:cNvPr>
          <p:cNvGrpSpPr/>
          <p:nvPr/>
        </p:nvGrpSpPr>
        <p:grpSpPr>
          <a:xfrm>
            <a:off x="505911" y="1983393"/>
            <a:ext cx="2887389" cy="1721304"/>
            <a:chOff x="505911" y="1722137"/>
            <a:chExt cx="2887389" cy="1721304"/>
          </a:xfrm>
        </p:grpSpPr>
        <p:pic>
          <p:nvPicPr>
            <p:cNvPr id="5" name="Picture 4">
              <a:extLst>
                <a:ext uri="{FF2B5EF4-FFF2-40B4-BE49-F238E27FC236}">
                  <a16:creationId xmlns:a16="http://schemas.microsoft.com/office/drawing/2014/main" id="{C1A63D06-6B38-6D83-9060-658C0C3BED2C}"/>
                </a:ext>
              </a:extLst>
            </p:cNvPr>
            <p:cNvPicPr>
              <a:picLocks noChangeAspect="1"/>
            </p:cNvPicPr>
            <p:nvPr/>
          </p:nvPicPr>
          <p:blipFill>
            <a:blip r:embed="rId2"/>
            <a:srcRect t="9780" b="8375"/>
            <a:stretch>
              <a:fillRect/>
            </a:stretch>
          </p:blipFill>
          <p:spPr>
            <a:xfrm>
              <a:off x="505911" y="1722137"/>
              <a:ext cx="2103120" cy="1721304"/>
            </a:xfrm>
            <a:prstGeom prst="rect">
              <a:avLst/>
            </a:prstGeom>
          </p:spPr>
        </p:pic>
        <p:pic>
          <p:nvPicPr>
            <p:cNvPr id="9" name="Picture 8">
              <a:extLst>
                <a:ext uri="{FF2B5EF4-FFF2-40B4-BE49-F238E27FC236}">
                  <a16:creationId xmlns:a16="http://schemas.microsoft.com/office/drawing/2014/main" id="{F7DC285C-84FC-7F68-7C22-95F9B0DA243B}"/>
                </a:ext>
              </a:extLst>
            </p:cNvPr>
            <p:cNvPicPr>
              <a:picLocks noChangeAspect="1"/>
            </p:cNvPicPr>
            <p:nvPr/>
          </p:nvPicPr>
          <p:blipFill>
            <a:blip r:embed="rId3"/>
            <a:stretch>
              <a:fillRect/>
            </a:stretch>
          </p:blipFill>
          <p:spPr>
            <a:xfrm>
              <a:off x="2478900" y="2213188"/>
              <a:ext cx="914400" cy="671945"/>
            </a:xfrm>
            <a:prstGeom prst="rect">
              <a:avLst/>
            </a:prstGeom>
          </p:spPr>
        </p:pic>
      </p:grpSp>
      <p:grpSp>
        <p:nvGrpSpPr>
          <p:cNvPr id="31" name="Group 30">
            <a:extLst>
              <a:ext uri="{FF2B5EF4-FFF2-40B4-BE49-F238E27FC236}">
                <a16:creationId xmlns:a16="http://schemas.microsoft.com/office/drawing/2014/main" id="{83861267-66F9-5521-A84F-597BF225BB2A}"/>
              </a:ext>
            </a:extLst>
          </p:cNvPr>
          <p:cNvGrpSpPr/>
          <p:nvPr/>
        </p:nvGrpSpPr>
        <p:grpSpPr>
          <a:xfrm>
            <a:off x="505911" y="4507737"/>
            <a:ext cx="3810510" cy="2103120"/>
            <a:chOff x="505911" y="4537097"/>
            <a:chExt cx="3810510" cy="2103120"/>
          </a:xfrm>
        </p:grpSpPr>
        <p:pic>
          <p:nvPicPr>
            <p:cNvPr id="13" name="Picture 12">
              <a:extLst>
                <a:ext uri="{FF2B5EF4-FFF2-40B4-BE49-F238E27FC236}">
                  <a16:creationId xmlns:a16="http://schemas.microsoft.com/office/drawing/2014/main" id="{7A001D83-DBB0-A696-89D4-854E39E0E21E}"/>
                </a:ext>
              </a:extLst>
            </p:cNvPr>
            <p:cNvPicPr>
              <a:picLocks noChangeAspect="1"/>
            </p:cNvPicPr>
            <p:nvPr/>
          </p:nvPicPr>
          <p:blipFill>
            <a:blip r:embed="rId4"/>
            <a:stretch>
              <a:fillRect/>
            </a:stretch>
          </p:blipFill>
          <p:spPr>
            <a:xfrm>
              <a:off x="2319808" y="5076635"/>
              <a:ext cx="1996613" cy="1257409"/>
            </a:xfrm>
            <a:prstGeom prst="rect">
              <a:avLst/>
            </a:prstGeom>
          </p:spPr>
        </p:pic>
        <p:pic>
          <p:nvPicPr>
            <p:cNvPr id="1026" name="Picture 2">
              <a:extLst>
                <a:ext uri="{FF2B5EF4-FFF2-40B4-BE49-F238E27FC236}">
                  <a16:creationId xmlns:a16="http://schemas.microsoft.com/office/drawing/2014/main" id="{8B14615D-46FB-F0A0-35C8-23A8108E2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11" y="4537097"/>
              <a:ext cx="2103120" cy="210312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ixaDeTexto 1">
            <a:extLst>
              <a:ext uri="{FF2B5EF4-FFF2-40B4-BE49-F238E27FC236}">
                <a16:creationId xmlns:a16="http://schemas.microsoft.com/office/drawing/2014/main" id="{15A42007-40B0-1A4E-09F9-B7B803FEC779}"/>
              </a:ext>
            </a:extLst>
          </p:cNvPr>
          <p:cNvSpPr txBox="1"/>
          <p:nvPr/>
        </p:nvSpPr>
        <p:spPr>
          <a:xfrm>
            <a:off x="505911" y="4096116"/>
            <a:ext cx="4844052"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Criterios específicos para rurales</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24EE5381-6324-D6BE-B229-96C8F2151A04}"/>
              </a:ext>
            </a:extLst>
          </p:cNvPr>
          <p:cNvGrpSpPr/>
          <p:nvPr/>
        </p:nvGrpSpPr>
        <p:grpSpPr>
          <a:xfrm>
            <a:off x="4507107" y="4453266"/>
            <a:ext cx="3990882" cy="2103120"/>
            <a:chOff x="5805291" y="4433089"/>
            <a:chExt cx="3990882" cy="2103120"/>
          </a:xfrm>
        </p:grpSpPr>
        <p:pic>
          <p:nvPicPr>
            <p:cNvPr id="24" name="Picture 23">
              <a:extLst>
                <a:ext uri="{FF2B5EF4-FFF2-40B4-BE49-F238E27FC236}">
                  <a16:creationId xmlns:a16="http://schemas.microsoft.com/office/drawing/2014/main" id="{0CF891B1-1FB4-1CAF-EF27-D7A351E6F32B}"/>
                </a:ext>
              </a:extLst>
            </p:cNvPr>
            <p:cNvPicPr>
              <a:picLocks noChangeAspect="1"/>
            </p:cNvPicPr>
            <p:nvPr/>
          </p:nvPicPr>
          <p:blipFill>
            <a:blip r:embed="rId6"/>
            <a:stretch>
              <a:fillRect/>
            </a:stretch>
          </p:blipFill>
          <p:spPr>
            <a:xfrm>
              <a:off x="5805291" y="4433089"/>
              <a:ext cx="2103120" cy="2103120"/>
            </a:xfrm>
            <a:prstGeom prst="rect">
              <a:avLst/>
            </a:prstGeom>
          </p:spPr>
        </p:pic>
        <p:pic>
          <p:nvPicPr>
            <p:cNvPr id="27" name="Picture 26">
              <a:extLst>
                <a:ext uri="{FF2B5EF4-FFF2-40B4-BE49-F238E27FC236}">
                  <a16:creationId xmlns:a16="http://schemas.microsoft.com/office/drawing/2014/main" id="{0FBD9B3E-503C-C75A-F791-B7F0E5471174}"/>
                </a:ext>
              </a:extLst>
            </p:cNvPr>
            <p:cNvPicPr>
              <a:picLocks noChangeAspect="1"/>
            </p:cNvPicPr>
            <p:nvPr/>
          </p:nvPicPr>
          <p:blipFill>
            <a:blip r:embed="rId7"/>
            <a:stretch>
              <a:fillRect/>
            </a:stretch>
          </p:blipFill>
          <p:spPr>
            <a:xfrm>
              <a:off x="7761457" y="4921849"/>
              <a:ext cx="2034716" cy="1333616"/>
            </a:xfrm>
            <a:prstGeom prst="rect">
              <a:avLst/>
            </a:prstGeom>
          </p:spPr>
        </p:pic>
      </p:grpSp>
      <p:grpSp>
        <p:nvGrpSpPr>
          <p:cNvPr id="32" name="Group 31">
            <a:extLst>
              <a:ext uri="{FF2B5EF4-FFF2-40B4-BE49-F238E27FC236}">
                <a16:creationId xmlns:a16="http://schemas.microsoft.com/office/drawing/2014/main" id="{5E707E2A-7DD6-131A-8297-851B51A59986}"/>
              </a:ext>
            </a:extLst>
          </p:cNvPr>
          <p:cNvGrpSpPr/>
          <p:nvPr/>
        </p:nvGrpSpPr>
        <p:grpSpPr>
          <a:xfrm>
            <a:off x="4507107" y="1792485"/>
            <a:ext cx="3774251" cy="2103120"/>
            <a:chOff x="5805291" y="1806374"/>
            <a:chExt cx="3774251" cy="2103120"/>
          </a:xfrm>
        </p:grpSpPr>
        <p:pic>
          <p:nvPicPr>
            <p:cNvPr id="16" name="Picture 15">
              <a:extLst>
                <a:ext uri="{FF2B5EF4-FFF2-40B4-BE49-F238E27FC236}">
                  <a16:creationId xmlns:a16="http://schemas.microsoft.com/office/drawing/2014/main" id="{6C96AFFA-1EED-52EA-CDDE-D12F32F350F6}"/>
                </a:ext>
              </a:extLst>
            </p:cNvPr>
            <p:cNvPicPr>
              <a:picLocks noChangeAspect="1"/>
            </p:cNvPicPr>
            <p:nvPr/>
          </p:nvPicPr>
          <p:blipFill>
            <a:blip r:embed="rId8"/>
            <a:stretch>
              <a:fillRect/>
            </a:stretch>
          </p:blipFill>
          <p:spPr>
            <a:xfrm>
              <a:off x="5805291" y="1806374"/>
              <a:ext cx="2103120" cy="2103120"/>
            </a:xfrm>
            <a:prstGeom prst="rect">
              <a:avLst/>
            </a:prstGeom>
          </p:spPr>
        </p:pic>
        <p:pic>
          <p:nvPicPr>
            <p:cNvPr id="18" name="Picture 17">
              <a:extLst>
                <a:ext uri="{FF2B5EF4-FFF2-40B4-BE49-F238E27FC236}">
                  <a16:creationId xmlns:a16="http://schemas.microsoft.com/office/drawing/2014/main" id="{4DFD0A9F-D9F9-E3A2-3344-814BDDD315EC}"/>
                </a:ext>
              </a:extLst>
            </p:cNvPr>
            <p:cNvPicPr>
              <a:picLocks noChangeAspect="1"/>
            </p:cNvPicPr>
            <p:nvPr/>
          </p:nvPicPr>
          <p:blipFill>
            <a:blip r:embed="rId9"/>
            <a:stretch>
              <a:fillRect/>
            </a:stretch>
          </p:blipFill>
          <p:spPr>
            <a:xfrm>
              <a:off x="7671928" y="2409979"/>
              <a:ext cx="1028789" cy="784928"/>
            </a:xfrm>
            <a:prstGeom prst="rect">
              <a:avLst/>
            </a:prstGeom>
          </p:spPr>
        </p:pic>
        <p:sp>
          <p:nvSpPr>
            <p:cNvPr id="29" name="CaixaDeTexto 1">
              <a:extLst>
                <a:ext uri="{FF2B5EF4-FFF2-40B4-BE49-F238E27FC236}">
                  <a16:creationId xmlns:a16="http://schemas.microsoft.com/office/drawing/2014/main" id="{F5F97513-6D44-40D1-431D-19AAF21C13AF}"/>
                </a:ext>
              </a:extLst>
            </p:cNvPr>
            <p:cNvSpPr txBox="1"/>
            <p:nvPr/>
          </p:nvSpPr>
          <p:spPr>
            <a:xfrm>
              <a:off x="7671928" y="3470437"/>
              <a:ext cx="1907614" cy="276999"/>
            </a:xfrm>
            <a:prstGeom prst="rect">
              <a:avLst/>
            </a:prstGeom>
            <a:noFill/>
          </p:spPr>
          <p:txBody>
            <a:bodyPr wrap="square" rtlCol="0">
              <a:spAutoFit/>
            </a:bodyPr>
            <a:lstStyle/>
            <a:p>
              <a:r>
                <a:rPr lang="es-MX" sz="1200" b="1" i="1" dirty="0">
                  <a:solidFill>
                    <a:srgbClr val="006AAF"/>
                  </a:solidFill>
                  <a:latin typeface="Arial Narrow" panose="020B0606020202030204" pitchFamily="34" charset="0"/>
                  <a:cs typeface="Arial" panose="020B0604020202020204" pitchFamily="34" charset="0"/>
                </a:rPr>
                <a:t>* Brasil respondió afirmativo</a:t>
              </a:r>
            </a:p>
          </p:txBody>
        </p:sp>
      </p:grpSp>
      <p:sp>
        <p:nvSpPr>
          <p:cNvPr id="35" name="CaixaDeTexto 1">
            <a:extLst>
              <a:ext uri="{FF2B5EF4-FFF2-40B4-BE49-F238E27FC236}">
                <a16:creationId xmlns:a16="http://schemas.microsoft.com/office/drawing/2014/main" id="{86C3487A-72B6-943D-A79C-26FD2399AFFB}"/>
              </a:ext>
            </a:extLst>
          </p:cNvPr>
          <p:cNvSpPr txBox="1"/>
          <p:nvPr/>
        </p:nvSpPr>
        <p:spPr>
          <a:xfrm>
            <a:off x="8853887" y="1296779"/>
            <a:ext cx="3194506"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¿Incluyen excepciones geográficas/ culturales para estos grupos?</a:t>
            </a:r>
            <a:endParaRPr lang="es-ES" sz="1600" b="1" dirty="0">
              <a:solidFill>
                <a:srgbClr val="006AAF"/>
              </a:solidFill>
              <a:latin typeface="Arial Narrow" panose="020B060602020203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BE52F123-5F07-6112-1E3E-DE3CF986CEB5}"/>
              </a:ext>
            </a:extLst>
          </p:cNvPr>
          <p:cNvGrpSpPr/>
          <p:nvPr/>
        </p:nvGrpSpPr>
        <p:grpSpPr>
          <a:xfrm>
            <a:off x="8902053" y="1890569"/>
            <a:ext cx="3015180" cy="2103120"/>
            <a:chOff x="8539749" y="1890569"/>
            <a:chExt cx="3015180" cy="2103120"/>
          </a:xfrm>
        </p:grpSpPr>
        <p:pic>
          <p:nvPicPr>
            <p:cNvPr id="38" name="Picture 37">
              <a:extLst>
                <a:ext uri="{FF2B5EF4-FFF2-40B4-BE49-F238E27FC236}">
                  <a16:creationId xmlns:a16="http://schemas.microsoft.com/office/drawing/2014/main" id="{4B0A9023-C629-2670-CD45-8C6B41404538}"/>
                </a:ext>
              </a:extLst>
            </p:cNvPr>
            <p:cNvPicPr>
              <a:picLocks noChangeAspect="1"/>
            </p:cNvPicPr>
            <p:nvPr/>
          </p:nvPicPr>
          <p:blipFill>
            <a:blip r:embed="rId10"/>
            <a:stretch>
              <a:fillRect/>
            </a:stretch>
          </p:blipFill>
          <p:spPr>
            <a:xfrm>
              <a:off x="8539749" y="1890569"/>
              <a:ext cx="2103120" cy="2103120"/>
            </a:xfrm>
            <a:prstGeom prst="rect">
              <a:avLst/>
            </a:prstGeom>
          </p:spPr>
        </p:pic>
        <p:pic>
          <p:nvPicPr>
            <p:cNvPr id="39" name="Picture 38">
              <a:extLst>
                <a:ext uri="{FF2B5EF4-FFF2-40B4-BE49-F238E27FC236}">
                  <a16:creationId xmlns:a16="http://schemas.microsoft.com/office/drawing/2014/main" id="{1E01EA8F-57A7-CE7F-3F40-6DEEB32BB4D2}"/>
                </a:ext>
              </a:extLst>
            </p:cNvPr>
            <p:cNvPicPr>
              <a:picLocks noChangeAspect="1"/>
            </p:cNvPicPr>
            <p:nvPr/>
          </p:nvPicPr>
          <p:blipFill>
            <a:blip r:embed="rId11"/>
            <a:stretch>
              <a:fillRect/>
            </a:stretch>
          </p:blipFill>
          <p:spPr>
            <a:xfrm>
              <a:off x="10488037" y="2522992"/>
              <a:ext cx="1066892" cy="838273"/>
            </a:xfrm>
            <a:prstGeom prst="rect">
              <a:avLst/>
            </a:prstGeom>
          </p:spPr>
        </p:pic>
      </p:grpSp>
    </p:spTree>
    <p:extLst>
      <p:ext uri="{BB962C8B-B14F-4D97-AF65-F5344CB8AC3E}">
        <p14:creationId xmlns:p14="http://schemas.microsoft.com/office/powerpoint/2010/main" val="152785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727C-61B5-6F2D-0FF6-CB9698349737}"/>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95E94EF9-970D-1C38-7350-6BBBFAA6258C}"/>
              </a:ext>
            </a:extLst>
          </p:cNvPr>
          <p:cNvSpPr txBox="1"/>
          <p:nvPr/>
        </p:nvSpPr>
        <p:spPr>
          <a:xfrm>
            <a:off x="254107" y="115356"/>
            <a:ext cx="886056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Brechas identificadas en los Marcos Normativos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(Diferencias entre lo que establece la norma (o el conjunto de normas) y la situación de la práctica o realidad)</a:t>
            </a:r>
            <a:endParaRPr kumimoji="0" lang="es-ES" sz="16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EC53A22A-A909-306A-84FB-9D68A489D907}"/>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716A0566-2D53-CA2D-9D6B-FE24E98D7641}"/>
              </a:ext>
            </a:extLst>
          </p:cNvPr>
          <p:cNvSpPr txBox="1"/>
          <p:nvPr/>
        </p:nvSpPr>
        <p:spPr>
          <a:xfrm>
            <a:off x="5764296" y="1221599"/>
            <a:ext cx="5544933"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¿Existen brechas en datos demográficos (ej. falta de registros)?</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sp>
        <p:nvSpPr>
          <p:cNvPr id="36" name="CaixaDeTexto 1">
            <a:extLst>
              <a:ext uri="{FF2B5EF4-FFF2-40B4-BE49-F238E27FC236}">
                <a16:creationId xmlns:a16="http://schemas.microsoft.com/office/drawing/2014/main" id="{5756B6C6-BC45-495A-DBEB-65BA59B4D6DF}"/>
              </a:ext>
            </a:extLst>
          </p:cNvPr>
          <p:cNvSpPr txBox="1"/>
          <p:nvPr/>
        </p:nvSpPr>
        <p:spPr>
          <a:xfrm>
            <a:off x="518658" y="1305794"/>
            <a:ext cx="5121273"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¿El Marco Normativo reconoce brechas en su propio texto (ej. preámbulo)?</a:t>
            </a:r>
            <a:endParaRPr lang="es-ES" sz="1600" b="1" dirty="0">
              <a:solidFill>
                <a:srgbClr val="006AAF"/>
              </a:solidFill>
              <a:latin typeface="Arial Narrow" panose="020B0606020202030204" pitchFamily="34" charset="0"/>
              <a:cs typeface="Arial" panose="020B0604020202020204" pitchFamily="34" charset="0"/>
            </a:endParaRPr>
          </a:p>
        </p:txBody>
      </p:sp>
      <p:sp>
        <p:nvSpPr>
          <p:cNvPr id="22" name="CaixaDeTexto 1">
            <a:extLst>
              <a:ext uri="{FF2B5EF4-FFF2-40B4-BE49-F238E27FC236}">
                <a16:creationId xmlns:a16="http://schemas.microsoft.com/office/drawing/2014/main" id="{BA8ECFEE-8735-AD0C-0EF8-BB44979090B4}"/>
              </a:ext>
            </a:extLst>
          </p:cNvPr>
          <p:cNvSpPr txBox="1"/>
          <p:nvPr/>
        </p:nvSpPr>
        <p:spPr>
          <a:xfrm>
            <a:off x="5759571" y="4096116"/>
            <a:ext cx="4998163"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¿Existen brechas culturales/idiomáticas (ej. información no disponible en lenguas indígenas):</a:t>
            </a:r>
          </a:p>
        </p:txBody>
      </p:sp>
      <p:sp>
        <p:nvSpPr>
          <p:cNvPr id="14" name="CaixaDeTexto 1">
            <a:extLst>
              <a:ext uri="{FF2B5EF4-FFF2-40B4-BE49-F238E27FC236}">
                <a16:creationId xmlns:a16="http://schemas.microsoft.com/office/drawing/2014/main" id="{7CA0AF48-EA1E-77C1-EC2F-1B8B1FF74E00}"/>
              </a:ext>
            </a:extLst>
          </p:cNvPr>
          <p:cNvSpPr txBox="1"/>
          <p:nvPr/>
        </p:nvSpPr>
        <p:spPr>
          <a:xfrm>
            <a:off x="518658" y="4096116"/>
            <a:ext cx="4844052"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¿Existen brechas geográficas (ej. difícil acceso en zonas rurales):</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43FE00-CB4D-5658-B0F0-0C53F5A271A5}"/>
              </a:ext>
            </a:extLst>
          </p:cNvPr>
          <p:cNvPicPr>
            <a:picLocks noChangeAspect="1"/>
          </p:cNvPicPr>
          <p:nvPr/>
        </p:nvPicPr>
        <p:blipFill>
          <a:blip r:embed="rId2"/>
          <a:stretch>
            <a:fillRect/>
          </a:stretch>
        </p:blipFill>
        <p:spPr>
          <a:xfrm>
            <a:off x="518658" y="1890569"/>
            <a:ext cx="2103120" cy="2103120"/>
          </a:xfrm>
          <a:prstGeom prst="rect">
            <a:avLst/>
          </a:prstGeom>
        </p:spPr>
      </p:pic>
      <p:pic>
        <p:nvPicPr>
          <p:cNvPr id="12" name="Picture 11">
            <a:extLst>
              <a:ext uri="{FF2B5EF4-FFF2-40B4-BE49-F238E27FC236}">
                <a16:creationId xmlns:a16="http://schemas.microsoft.com/office/drawing/2014/main" id="{ABEE9DA9-2A31-4CB1-2244-BCD12BCEF24F}"/>
              </a:ext>
            </a:extLst>
          </p:cNvPr>
          <p:cNvPicPr>
            <a:picLocks noChangeAspect="1"/>
          </p:cNvPicPr>
          <p:nvPr/>
        </p:nvPicPr>
        <p:blipFill>
          <a:blip r:embed="rId3"/>
          <a:stretch>
            <a:fillRect/>
          </a:stretch>
        </p:blipFill>
        <p:spPr>
          <a:xfrm>
            <a:off x="2621778" y="2553475"/>
            <a:ext cx="1082134" cy="777307"/>
          </a:xfrm>
          <a:prstGeom prst="rect">
            <a:avLst/>
          </a:prstGeom>
        </p:spPr>
      </p:pic>
      <p:pic>
        <p:nvPicPr>
          <p:cNvPr id="15" name="Picture 14">
            <a:extLst>
              <a:ext uri="{FF2B5EF4-FFF2-40B4-BE49-F238E27FC236}">
                <a16:creationId xmlns:a16="http://schemas.microsoft.com/office/drawing/2014/main" id="{0C271C67-0DB1-AF4F-FE3D-07E3AFB36C5A}"/>
              </a:ext>
            </a:extLst>
          </p:cNvPr>
          <p:cNvPicPr>
            <a:picLocks noChangeAspect="1"/>
          </p:cNvPicPr>
          <p:nvPr/>
        </p:nvPicPr>
        <p:blipFill>
          <a:blip r:embed="rId2"/>
          <a:stretch>
            <a:fillRect/>
          </a:stretch>
        </p:blipFill>
        <p:spPr>
          <a:xfrm>
            <a:off x="5805291" y="1890569"/>
            <a:ext cx="2103120" cy="2103120"/>
          </a:xfrm>
          <a:prstGeom prst="rect">
            <a:avLst/>
          </a:prstGeom>
        </p:spPr>
      </p:pic>
      <p:pic>
        <p:nvPicPr>
          <p:cNvPr id="17" name="Picture 16">
            <a:extLst>
              <a:ext uri="{FF2B5EF4-FFF2-40B4-BE49-F238E27FC236}">
                <a16:creationId xmlns:a16="http://schemas.microsoft.com/office/drawing/2014/main" id="{3EDA2A27-7A62-C2A2-DB57-2E86860A5503}"/>
              </a:ext>
            </a:extLst>
          </p:cNvPr>
          <p:cNvPicPr>
            <a:picLocks noChangeAspect="1"/>
          </p:cNvPicPr>
          <p:nvPr/>
        </p:nvPicPr>
        <p:blipFill>
          <a:blip r:embed="rId3"/>
          <a:stretch>
            <a:fillRect/>
          </a:stretch>
        </p:blipFill>
        <p:spPr>
          <a:xfrm>
            <a:off x="7908411" y="2553475"/>
            <a:ext cx="1082134" cy="777307"/>
          </a:xfrm>
          <a:prstGeom prst="rect">
            <a:avLst/>
          </a:prstGeom>
        </p:spPr>
      </p:pic>
      <p:pic>
        <p:nvPicPr>
          <p:cNvPr id="2050" name="Picture 2">
            <a:extLst>
              <a:ext uri="{FF2B5EF4-FFF2-40B4-BE49-F238E27FC236}">
                <a16:creationId xmlns:a16="http://schemas.microsoft.com/office/drawing/2014/main" id="{70A7AC0F-20CE-8946-FF8A-A366E5C2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540124"/>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9C8587B-ED7A-5817-EA1E-B6CF6008E94C}"/>
              </a:ext>
            </a:extLst>
          </p:cNvPr>
          <p:cNvPicPr>
            <a:picLocks noChangeAspect="1"/>
          </p:cNvPicPr>
          <p:nvPr/>
        </p:nvPicPr>
        <p:blipFill>
          <a:blip r:embed="rId5"/>
          <a:stretch>
            <a:fillRect/>
          </a:stretch>
        </p:blipFill>
        <p:spPr>
          <a:xfrm>
            <a:off x="2705605" y="5203813"/>
            <a:ext cx="998307" cy="769687"/>
          </a:xfrm>
          <a:prstGeom prst="rect">
            <a:avLst/>
          </a:prstGeom>
        </p:spPr>
      </p:pic>
      <p:pic>
        <p:nvPicPr>
          <p:cNvPr id="2052" name="Picture 4">
            <a:extLst>
              <a:ext uri="{FF2B5EF4-FFF2-40B4-BE49-F238E27FC236}">
                <a16:creationId xmlns:a16="http://schemas.microsoft.com/office/drawing/2014/main" id="{414A0DE8-2048-1E51-DE3E-2800D1C38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571" y="4583777"/>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916FEF9-B13E-9787-C8FC-FBE5045678DC}"/>
              </a:ext>
            </a:extLst>
          </p:cNvPr>
          <p:cNvPicPr>
            <a:picLocks noChangeAspect="1"/>
          </p:cNvPicPr>
          <p:nvPr/>
        </p:nvPicPr>
        <p:blipFill>
          <a:blip r:embed="rId3"/>
          <a:stretch>
            <a:fillRect/>
          </a:stretch>
        </p:blipFill>
        <p:spPr>
          <a:xfrm>
            <a:off x="8032539" y="5203813"/>
            <a:ext cx="1082134" cy="777307"/>
          </a:xfrm>
          <a:prstGeom prst="rect">
            <a:avLst/>
          </a:prstGeom>
        </p:spPr>
      </p:pic>
    </p:spTree>
    <p:extLst>
      <p:ext uri="{BB962C8B-B14F-4D97-AF65-F5344CB8AC3E}">
        <p14:creationId xmlns:p14="http://schemas.microsoft.com/office/powerpoint/2010/main" val="350935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F450-585F-9CDA-EFBE-F618D1ECA50D}"/>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644DCF00-B42B-9422-491A-73C3937AE8E3}"/>
              </a:ext>
            </a:extLst>
          </p:cNvPr>
          <p:cNvSpPr txBox="1"/>
          <p:nvPr/>
        </p:nvSpPr>
        <p:spPr>
          <a:xfrm>
            <a:off x="254107" y="115356"/>
            <a:ext cx="886056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Brechas identificadas en los Marcos Normativos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(Diferencias entre lo que establece la norma (o el conjunto de normas) y la situación de la práctica o realidad)</a:t>
            </a:r>
            <a:endParaRPr kumimoji="0" lang="es-ES" sz="16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7E9E2267-6CD1-5094-2C7E-00B942D39580}"/>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aixaDeTexto 1">
            <a:extLst>
              <a:ext uri="{FF2B5EF4-FFF2-40B4-BE49-F238E27FC236}">
                <a16:creationId xmlns:a16="http://schemas.microsoft.com/office/drawing/2014/main" id="{A422AD92-94F0-A117-702F-0A50AC5C1137}"/>
              </a:ext>
            </a:extLst>
          </p:cNvPr>
          <p:cNvSpPr txBox="1"/>
          <p:nvPr/>
        </p:nvSpPr>
        <p:spPr>
          <a:xfrm>
            <a:off x="5764296" y="1221599"/>
            <a:ext cx="5544933" cy="338554"/>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Seleccione otras brechas (selección múltiple):</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sp>
        <p:nvSpPr>
          <p:cNvPr id="36" name="CaixaDeTexto 1">
            <a:extLst>
              <a:ext uri="{FF2B5EF4-FFF2-40B4-BE49-F238E27FC236}">
                <a16:creationId xmlns:a16="http://schemas.microsoft.com/office/drawing/2014/main" id="{6722A05E-DE8B-11CC-A341-0C558AA06753}"/>
              </a:ext>
            </a:extLst>
          </p:cNvPr>
          <p:cNvSpPr txBox="1"/>
          <p:nvPr/>
        </p:nvSpPr>
        <p:spPr>
          <a:xfrm>
            <a:off x="518658" y="1305794"/>
            <a:ext cx="5121273"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¿Existen brechas económicas (ej. los subsidios no cubren costos reales):</a:t>
            </a:r>
            <a:endParaRPr lang="es-ES" sz="1600" b="1" dirty="0">
              <a:solidFill>
                <a:srgbClr val="006AAF"/>
              </a:solidFill>
              <a:latin typeface="Arial Narrow" panose="020B0606020202030204" pitchFamily="34" charset="0"/>
              <a:cs typeface="Arial" panose="020B0604020202020204" pitchFamily="34" charset="0"/>
            </a:endParaRPr>
          </a:p>
        </p:txBody>
      </p:sp>
      <p:sp>
        <p:nvSpPr>
          <p:cNvPr id="22" name="CaixaDeTexto 1">
            <a:extLst>
              <a:ext uri="{FF2B5EF4-FFF2-40B4-BE49-F238E27FC236}">
                <a16:creationId xmlns:a16="http://schemas.microsoft.com/office/drawing/2014/main" id="{C017230D-89C8-6A6E-6802-73220E4340AC}"/>
              </a:ext>
            </a:extLst>
          </p:cNvPr>
          <p:cNvSpPr txBox="1"/>
          <p:nvPr/>
        </p:nvSpPr>
        <p:spPr>
          <a:xfrm>
            <a:off x="5759571" y="4096116"/>
            <a:ext cx="4998163"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¿Hay informes asociados (ej. del Regulador) que detallen brechas?</a:t>
            </a:r>
          </a:p>
        </p:txBody>
      </p:sp>
      <p:sp>
        <p:nvSpPr>
          <p:cNvPr id="14" name="CaixaDeTexto 1">
            <a:extLst>
              <a:ext uri="{FF2B5EF4-FFF2-40B4-BE49-F238E27FC236}">
                <a16:creationId xmlns:a16="http://schemas.microsoft.com/office/drawing/2014/main" id="{72C95F75-20C0-B385-5131-C92A67E68ADA}"/>
              </a:ext>
            </a:extLst>
          </p:cNvPr>
          <p:cNvSpPr txBox="1"/>
          <p:nvPr/>
        </p:nvSpPr>
        <p:spPr>
          <a:xfrm>
            <a:off x="518658" y="4096116"/>
            <a:ext cx="4844052" cy="584775"/>
          </a:xfrm>
          <a:prstGeom prst="rect">
            <a:avLst/>
          </a:prstGeom>
          <a:noFill/>
        </p:spPr>
        <p:txBody>
          <a:bodyPr wrap="square" rtlCol="0">
            <a:spAutoFit/>
          </a:bodyPr>
          <a:lstStyle/>
          <a:p>
            <a:r>
              <a:rPr lang="es-MX" sz="1600" b="1" dirty="0">
                <a:solidFill>
                  <a:srgbClr val="006AAF"/>
                </a:solidFill>
                <a:latin typeface="Arial Narrow" panose="020B0606020202030204" pitchFamily="34" charset="0"/>
                <a:cs typeface="Arial" panose="020B0604020202020204" pitchFamily="34" charset="0"/>
              </a:rPr>
              <a:t>¿El Marco Normativo propone medidas correctivas para brechas (ej. planes futuros)?</a:t>
            </a:r>
            <a:endParaRPr lang="es-ES" sz="1600" dirty="0">
              <a:solidFill>
                <a:schemeClr val="bg2">
                  <a:lumMod val="50000"/>
                </a:schemeClr>
              </a:solidFill>
              <a:latin typeface="Arial Narrow" panose="020B060602020203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3FF45172-1EEC-BBAE-52C7-0D198FFDE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8" y="1820186"/>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679F723-F4BC-F586-4143-C4D3347C071F}"/>
              </a:ext>
            </a:extLst>
          </p:cNvPr>
          <p:cNvPicPr>
            <a:picLocks noChangeAspect="1"/>
          </p:cNvPicPr>
          <p:nvPr/>
        </p:nvPicPr>
        <p:blipFill>
          <a:blip r:embed="rId3"/>
          <a:stretch>
            <a:fillRect/>
          </a:stretch>
        </p:blipFill>
        <p:spPr>
          <a:xfrm>
            <a:off x="2633394" y="2486902"/>
            <a:ext cx="998307" cy="769687"/>
          </a:xfrm>
          <a:prstGeom prst="rect">
            <a:avLst/>
          </a:prstGeom>
        </p:spPr>
      </p:pic>
      <p:pic>
        <p:nvPicPr>
          <p:cNvPr id="6" name="Picture 5">
            <a:extLst>
              <a:ext uri="{FF2B5EF4-FFF2-40B4-BE49-F238E27FC236}">
                <a16:creationId xmlns:a16="http://schemas.microsoft.com/office/drawing/2014/main" id="{884EF6E6-F638-92B9-D226-E4E49C7AF5EB}"/>
              </a:ext>
            </a:extLst>
          </p:cNvPr>
          <p:cNvPicPr>
            <a:picLocks noChangeAspect="1"/>
          </p:cNvPicPr>
          <p:nvPr/>
        </p:nvPicPr>
        <p:blipFill>
          <a:blip r:embed="rId4"/>
          <a:stretch>
            <a:fillRect/>
          </a:stretch>
        </p:blipFill>
        <p:spPr>
          <a:xfrm>
            <a:off x="5759571" y="1829953"/>
            <a:ext cx="2103120" cy="2103120"/>
          </a:xfrm>
          <a:prstGeom prst="rect">
            <a:avLst/>
          </a:prstGeom>
        </p:spPr>
      </p:pic>
      <p:pic>
        <p:nvPicPr>
          <p:cNvPr id="9" name="Picture 8">
            <a:extLst>
              <a:ext uri="{FF2B5EF4-FFF2-40B4-BE49-F238E27FC236}">
                <a16:creationId xmlns:a16="http://schemas.microsoft.com/office/drawing/2014/main" id="{820DC326-F7D7-7936-9FED-D9807D753AE7}"/>
              </a:ext>
            </a:extLst>
          </p:cNvPr>
          <p:cNvPicPr>
            <a:picLocks noChangeAspect="1"/>
          </p:cNvPicPr>
          <p:nvPr/>
        </p:nvPicPr>
        <p:blipFill>
          <a:blip r:embed="rId5"/>
          <a:stretch>
            <a:fillRect/>
          </a:stretch>
        </p:blipFill>
        <p:spPr>
          <a:xfrm>
            <a:off x="7862691" y="2054671"/>
            <a:ext cx="2141406" cy="1653683"/>
          </a:xfrm>
          <a:prstGeom prst="rect">
            <a:avLst/>
          </a:prstGeom>
        </p:spPr>
      </p:pic>
      <p:pic>
        <p:nvPicPr>
          <p:cNvPr id="3076" name="Picture 4">
            <a:extLst>
              <a:ext uri="{FF2B5EF4-FFF2-40B4-BE49-F238E27FC236}">
                <a16:creationId xmlns:a16="http://schemas.microsoft.com/office/drawing/2014/main" id="{A002C2F8-A737-331A-44DD-4A1F72F71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637" y="4680891"/>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F82BB2B-ADFF-168A-24A7-9038C9FE3B67}"/>
              </a:ext>
            </a:extLst>
          </p:cNvPr>
          <p:cNvPicPr>
            <a:picLocks noChangeAspect="1"/>
          </p:cNvPicPr>
          <p:nvPr/>
        </p:nvPicPr>
        <p:blipFill>
          <a:blip r:embed="rId7"/>
          <a:stretch>
            <a:fillRect/>
          </a:stretch>
        </p:blipFill>
        <p:spPr>
          <a:xfrm>
            <a:off x="2328554" y="5234005"/>
            <a:ext cx="1044030" cy="807790"/>
          </a:xfrm>
          <a:prstGeom prst="rect">
            <a:avLst/>
          </a:prstGeom>
        </p:spPr>
      </p:pic>
      <p:pic>
        <p:nvPicPr>
          <p:cNvPr id="3078" name="Picture 6">
            <a:extLst>
              <a:ext uri="{FF2B5EF4-FFF2-40B4-BE49-F238E27FC236}">
                <a16:creationId xmlns:a16="http://schemas.microsoft.com/office/drawing/2014/main" id="{56F52BE2-535D-A580-C246-88A7A6701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5437" y="4584841"/>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A696761-5329-BB53-F0C9-097DDE935DFC}"/>
              </a:ext>
            </a:extLst>
          </p:cNvPr>
          <p:cNvPicPr>
            <a:picLocks noChangeAspect="1"/>
          </p:cNvPicPr>
          <p:nvPr/>
        </p:nvPicPr>
        <p:blipFill>
          <a:blip r:embed="rId9"/>
          <a:stretch>
            <a:fillRect/>
          </a:stretch>
        </p:blipFill>
        <p:spPr>
          <a:xfrm>
            <a:off x="8018557" y="5234005"/>
            <a:ext cx="1036410" cy="731583"/>
          </a:xfrm>
          <a:prstGeom prst="rect">
            <a:avLst/>
          </a:prstGeom>
        </p:spPr>
      </p:pic>
    </p:spTree>
    <p:extLst>
      <p:ext uri="{BB962C8B-B14F-4D97-AF65-F5344CB8AC3E}">
        <p14:creationId xmlns:p14="http://schemas.microsoft.com/office/powerpoint/2010/main" val="30457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A5C949-08A1-44B4-9A02-54C7E9D304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7816" y="414129"/>
            <a:ext cx="5826663" cy="1954751"/>
          </a:xfrm>
          <a:prstGeom prst="rect">
            <a:avLst/>
          </a:prstGeom>
        </p:spPr>
      </p:pic>
      <p:sp>
        <p:nvSpPr>
          <p:cNvPr id="3" name="CaixaDeTexto 2">
            <a:extLst>
              <a:ext uri="{FF2B5EF4-FFF2-40B4-BE49-F238E27FC236}">
                <a16:creationId xmlns:a16="http://schemas.microsoft.com/office/drawing/2014/main" id="{6558FC2D-5DBB-4A20-B8F9-72EE75CDE855}"/>
              </a:ext>
            </a:extLst>
          </p:cNvPr>
          <p:cNvSpPr txBox="1"/>
          <p:nvPr/>
        </p:nvSpPr>
        <p:spPr>
          <a:xfrm>
            <a:off x="4729291" y="3231625"/>
            <a:ext cx="661181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srgbClr val="006AAF"/>
                </a:solidFill>
                <a:effectLst/>
                <a:uLnTx/>
                <a:uFillTx/>
                <a:latin typeface="Arial Narrow" panose="020B0606020202030204" pitchFamily="34" charset="0"/>
                <a:ea typeface="+mn-ea"/>
                <a:cs typeface="+mn-cs"/>
              </a:rPr>
              <a:t>¡MUCHAS GRACIAS!</a:t>
            </a:r>
          </a:p>
          <a:p>
            <a:pPr>
              <a:defRPr/>
            </a:pPr>
            <a:r>
              <a:rPr lang="pt-BR" sz="4000" dirty="0">
                <a:solidFill>
                  <a:srgbClr val="006AAF"/>
                </a:solidFill>
                <a:latin typeface="Arial Narrow" panose="020B0606020202030204" pitchFamily="34" charset="0"/>
              </a:rPr>
              <a:t>MUITO OBRIGADO!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000" b="0" i="0" u="none" strike="noStrike" kern="1200" cap="none" spc="0" normalizeH="0" baseline="0" noProof="0" dirty="0">
              <a:ln>
                <a:noFill/>
              </a:ln>
              <a:solidFill>
                <a:srgbClr val="006AAF"/>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7080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FA3414A-7EF2-4F04-B650-C7A5CE192165}"/>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Miembros del Grupo de Trabajo Consumidores (GTC)</a:t>
            </a:r>
          </a:p>
        </p:txBody>
      </p:sp>
      <p:sp>
        <p:nvSpPr>
          <p:cNvPr id="8" name="AutoShape 2" descr="Fotos de Feito, Imagens de Feito sem royalties | Depositphotos"/>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DA919D99-B27B-4FE9-BA95-6E9E97604A21}"/>
              </a:ext>
            </a:extLst>
          </p:cNvPr>
          <p:cNvSpPr txBox="1"/>
          <p:nvPr/>
        </p:nvSpPr>
        <p:spPr>
          <a:xfrm>
            <a:off x="355600" y="1245856"/>
            <a:ext cx="9901208" cy="5324535"/>
          </a:xfrm>
          <a:prstGeom prst="rect">
            <a:avLst/>
          </a:prstGeom>
          <a:noFill/>
        </p:spPr>
        <p:txBody>
          <a:bodyPr wrap="square" rtlCol="0">
            <a:spAutoFit/>
          </a:bodyPr>
          <a:lstStyle/>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Argentina - Ente Nacional Regulador del Gas (ENARGAS)</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Bolivia - Autoridad de Fiscalización de Electricidad y Tecnología Nuclear  (AETN)</a:t>
            </a:r>
          </a:p>
          <a:p>
            <a:pPr marL="457200" lvl="0" indent="-457200">
              <a:spcBef>
                <a:spcPts val="600"/>
              </a:spcBef>
              <a:spcAft>
                <a:spcPts val="600"/>
              </a:spcAft>
              <a:buClr>
                <a:srgbClr val="006AAF"/>
              </a:buClr>
              <a:buFont typeface="+mj-lt"/>
              <a:buAutoNum type="arabicPeriod"/>
              <a:defRPr/>
            </a:pPr>
            <a:r>
              <a:rPr lang="pt-BR" sz="1500" dirty="0">
                <a:solidFill>
                  <a:schemeClr val="bg2">
                    <a:lumMod val="50000"/>
                  </a:schemeClr>
                </a:solidFill>
                <a:latin typeface="Arial Narrow" panose="020B0606020202030204" pitchFamily="34" charset="0"/>
                <a:cs typeface="Arial" panose="020B0604020202020204" pitchFamily="34" charset="0"/>
              </a:rPr>
              <a:t>Brasil – Agência Nacional de Energia Elétrica (ANEEL)</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Colombia - Comisión de Regulación de Energía y Gas (CREG)</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Costa Rica - Autoridad Reguladora de Servicios Públicos (ARESEP) </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Cuba-Oficina Nacional para el Control del Uso Racional de la Energía (ONURE)</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El Salvador - Superintendencia General de Electricidad y Telecomunicaciones (SIGET)</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Honduras - Comisión Reguladora de Energía Eléctrica (CREE)</a:t>
            </a:r>
          </a:p>
          <a:p>
            <a:pPr marL="457200" lvl="0" indent="-457200">
              <a:spcBef>
                <a:spcPts val="600"/>
              </a:spcBef>
              <a:spcAft>
                <a:spcPts val="600"/>
              </a:spcAft>
              <a:buClr>
                <a:srgbClr val="006AAF"/>
              </a:buClr>
              <a:buFont typeface="+mj-lt"/>
              <a:buAutoNum type="arabicPeriod"/>
              <a:defRPr/>
            </a:pPr>
            <a:r>
              <a:rPr lang="es-MX" sz="1500" dirty="0">
                <a:solidFill>
                  <a:schemeClr val="bg2">
                    <a:lumMod val="50000"/>
                  </a:schemeClr>
                </a:solidFill>
                <a:latin typeface="Arial Narrow" panose="020B0606020202030204" pitchFamily="34" charset="0"/>
                <a:cs typeface="Arial" panose="020B0604020202020204" pitchFamily="34" charset="0"/>
              </a:rPr>
              <a:t>Panamá - Autoridad Nacional de los Servicios Públicos (ASEP)</a:t>
            </a:r>
          </a:p>
          <a:p>
            <a:pPr marL="457200" lvl="0" indent="-457200">
              <a:spcBef>
                <a:spcPts val="600"/>
              </a:spcBef>
              <a:spcAft>
                <a:spcPts val="600"/>
              </a:spcAft>
              <a:buClr>
                <a:srgbClr val="006AAF"/>
              </a:buClr>
              <a:buFont typeface="+mj-lt"/>
              <a:buAutoNum type="arabicPeriod" startAt="10"/>
              <a:defRPr/>
            </a:pPr>
            <a:r>
              <a:rPr lang="es-MX" sz="1500" dirty="0">
                <a:solidFill>
                  <a:schemeClr val="bg2">
                    <a:lumMod val="50000"/>
                  </a:schemeClr>
                </a:solidFill>
                <a:latin typeface="Arial Narrow" panose="020B0606020202030204" pitchFamily="34" charset="0"/>
                <a:cs typeface="Arial" panose="020B0604020202020204" pitchFamily="34" charset="0"/>
              </a:rPr>
              <a:t>Perú - Organismo Supervisor de Inversión en Energía y Minería (OSINERGMIN)</a:t>
            </a:r>
          </a:p>
          <a:p>
            <a:pPr marL="457200" lvl="0" indent="-457200">
              <a:spcBef>
                <a:spcPts val="600"/>
              </a:spcBef>
              <a:spcAft>
                <a:spcPts val="600"/>
              </a:spcAft>
              <a:buClr>
                <a:srgbClr val="006AAF"/>
              </a:buClr>
              <a:buFont typeface="+mj-lt"/>
              <a:buAutoNum type="arabicPeriod" startAt="10"/>
              <a:defRPr/>
            </a:pPr>
            <a:r>
              <a:rPr lang="pt-BR" sz="1500" dirty="0">
                <a:solidFill>
                  <a:schemeClr val="bg2">
                    <a:lumMod val="50000"/>
                  </a:schemeClr>
                </a:solidFill>
                <a:latin typeface="Arial Narrow" panose="020B0606020202030204" pitchFamily="34" charset="0"/>
                <a:cs typeface="Arial" panose="020B0604020202020204" pitchFamily="34" charset="0"/>
              </a:rPr>
              <a:t>Portugal - Entidade Reguladora dos Serviços Energéticos (ERSE)</a:t>
            </a:r>
          </a:p>
          <a:p>
            <a:pPr marL="457200" lvl="0" indent="-457200">
              <a:spcBef>
                <a:spcPts val="600"/>
              </a:spcBef>
              <a:spcAft>
                <a:spcPts val="600"/>
              </a:spcAft>
              <a:buClr>
                <a:srgbClr val="006AAF"/>
              </a:buClr>
              <a:buFont typeface="+mj-lt"/>
              <a:buAutoNum type="arabicPeriod" startAt="10"/>
              <a:defRPr/>
            </a:pPr>
            <a:r>
              <a:rPr lang="es-MX" sz="1500" dirty="0">
                <a:solidFill>
                  <a:schemeClr val="bg2">
                    <a:lumMod val="50000"/>
                  </a:schemeClr>
                </a:solidFill>
                <a:latin typeface="Arial Narrow" panose="020B0606020202030204" pitchFamily="34" charset="0"/>
                <a:cs typeface="Arial" panose="020B0604020202020204" pitchFamily="34" charset="0"/>
              </a:rPr>
              <a:t>Puerto Rico - Negociado de Energía (NEPR)</a:t>
            </a:r>
          </a:p>
          <a:p>
            <a:pPr marL="457200" lvl="0" indent="-457200">
              <a:spcBef>
                <a:spcPts val="600"/>
              </a:spcBef>
              <a:spcAft>
                <a:spcPts val="600"/>
              </a:spcAft>
              <a:buClr>
                <a:srgbClr val="006AAF"/>
              </a:buClr>
              <a:buFont typeface="+mj-lt"/>
              <a:buAutoNum type="arabicPeriod" startAt="10"/>
              <a:defRPr/>
            </a:pPr>
            <a:r>
              <a:rPr lang="es-MX" sz="1500" dirty="0">
                <a:solidFill>
                  <a:schemeClr val="bg2">
                    <a:lumMod val="50000"/>
                  </a:schemeClr>
                </a:solidFill>
                <a:latin typeface="Arial Narrow" panose="020B0606020202030204" pitchFamily="34" charset="0"/>
                <a:cs typeface="Arial" panose="020B0604020202020204" pitchFamily="34" charset="0"/>
              </a:rPr>
              <a:t>República Dominicana - Superintendencia de Electricidad (SIE)</a:t>
            </a:r>
          </a:p>
          <a:p>
            <a:pPr marL="457200" lvl="0" indent="-457200">
              <a:spcBef>
                <a:spcPts val="600"/>
              </a:spcBef>
              <a:spcAft>
                <a:spcPts val="600"/>
              </a:spcAft>
              <a:buClr>
                <a:srgbClr val="006AAF"/>
              </a:buClr>
              <a:buFont typeface="+mj-lt"/>
              <a:buAutoNum type="arabicPeriod" startAt="10"/>
              <a:defRPr/>
            </a:pPr>
            <a:r>
              <a:rPr lang="es-MX" sz="1500" dirty="0">
                <a:solidFill>
                  <a:schemeClr val="bg2">
                    <a:lumMod val="50000"/>
                  </a:schemeClr>
                </a:solidFill>
                <a:latin typeface="Arial Narrow" panose="020B0606020202030204" pitchFamily="34" charset="0"/>
                <a:cs typeface="Arial" panose="020B0604020202020204" pitchFamily="34" charset="0"/>
              </a:rPr>
              <a:t>Uruguay - Unidad Reguladora de Servicios de Energía y Agua (URSEA)</a:t>
            </a:r>
          </a:p>
        </p:txBody>
      </p:sp>
    </p:spTree>
    <p:extLst>
      <p:ext uri="{BB962C8B-B14F-4D97-AF65-F5344CB8AC3E}">
        <p14:creationId xmlns:p14="http://schemas.microsoft.com/office/powerpoint/2010/main" val="147463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F974-A4C1-577A-768F-ADD85EAFEF40}"/>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85F51004-8A4B-8DAB-76E2-7733651B9BA9}"/>
              </a:ext>
            </a:extLst>
          </p:cNvPr>
          <p:cNvSpPr txBox="1"/>
          <p:nvPr/>
        </p:nvSpPr>
        <p:spPr>
          <a:xfrm>
            <a:off x="355599" y="287609"/>
            <a:ext cx="8756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Temática: Vulnerabilidad energética</a:t>
            </a:r>
            <a:r>
              <a:rPr lang="es-ES" sz="2400" i="1" dirty="0">
                <a:ln w="0"/>
                <a:solidFill>
                  <a:srgbClr val="006AAF"/>
                </a:solidFill>
                <a:latin typeface="Arial Narrow" panose="020B0606020202030204" pitchFamily="34" charset="0"/>
              </a:rPr>
              <a:t> y esquemas de subsidios focalizados</a:t>
            </a:r>
            <a:endParaRPr kumimoji="0" lang="es-ES" sz="2400" b="0" i="1" u="none" strike="noStrike" kern="1200" cap="none" spc="0" normalizeH="0" baseline="0" noProof="0" dirty="0">
              <a:ln w="0"/>
              <a:solidFill>
                <a:srgbClr val="006AAF"/>
              </a:solidFill>
              <a:effectLst/>
              <a:uLnTx/>
              <a:uFillTx/>
              <a:latin typeface="Arial Narrow" panose="020B0606020202030204" pitchFamily="34" charset="0"/>
              <a:ea typeface="+mn-ea"/>
              <a:cs typeface="+mn-cs"/>
            </a:endParaRPr>
          </a:p>
        </p:txBody>
      </p:sp>
      <p:sp>
        <p:nvSpPr>
          <p:cNvPr id="8" name="AutoShape 2" descr="Fotos de Feito, Imagens de Feito sem royalties | Depositphotos">
            <a:extLst>
              <a:ext uri="{FF2B5EF4-FFF2-40B4-BE49-F238E27FC236}">
                <a16:creationId xmlns:a16="http://schemas.microsoft.com/office/drawing/2014/main" id="{DFEEC680-23CF-B2B1-51B1-775B86D0F35B}"/>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61CC69F5-F82C-B676-0362-6D98D173C09C}"/>
              </a:ext>
            </a:extLst>
          </p:cNvPr>
          <p:cNvSpPr txBox="1"/>
          <p:nvPr/>
        </p:nvSpPr>
        <p:spPr>
          <a:xfrm>
            <a:off x="355599" y="1253164"/>
            <a:ext cx="11177917" cy="2677656"/>
          </a:xfrm>
          <a:prstGeom prst="rect">
            <a:avLst/>
          </a:prstGeom>
          <a:noFill/>
        </p:spPr>
        <p:txBody>
          <a:bodyPr wrap="square" rtlCol="0">
            <a:spAutoFit/>
          </a:bodyPr>
          <a:lstStyle/>
          <a:p>
            <a:r>
              <a:rPr lang="es-ES" sz="2400" b="1" dirty="0">
                <a:solidFill>
                  <a:srgbClr val="006AAF"/>
                </a:solidFill>
                <a:latin typeface="Arial Narrow" panose="020B0606020202030204" pitchFamily="34" charset="0"/>
                <a:cs typeface="Arial" panose="020B0604020202020204" pitchFamily="34" charset="0"/>
              </a:rPr>
              <a:t>Objetivos: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Analizar los marcos regulatorios y experiencias de protección a usuarios en situación de vulnerabilidad energética, incluyendo esquemas de subsidios focalizados y programas de eficiencia energética.</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1200150" lvl="2"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Determinar si existen definiciones claras de vulnerabilidad energética desde la perspectiva del consumidor</a:t>
            </a:r>
          </a:p>
          <a:p>
            <a:pPr marL="1200150" lvl="2"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Determinar los criterios de elegibilidad para protección (subsidios, descuentos, etc.)</a:t>
            </a:r>
          </a:p>
          <a:p>
            <a:pPr marL="1200150" lvl="2"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Indagar si existe inclusión de grupos infra representados</a:t>
            </a:r>
          </a:p>
          <a:p>
            <a:pPr marL="1200150" lvl="2"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Identificar si existen brechas identificadas en los marcos normativos</a:t>
            </a:r>
          </a:p>
        </p:txBody>
      </p:sp>
      <p:sp>
        <p:nvSpPr>
          <p:cNvPr id="3" name="CaixaDeTexto 1">
            <a:extLst>
              <a:ext uri="{FF2B5EF4-FFF2-40B4-BE49-F238E27FC236}">
                <a16:creationId xmlns:a16="http://schemas.microsoft.com/office/drawing/2014/main" id="{FBA844FE-79C9-68B0-0D17-F9922C2E37BE}"/>
              </a:ext>
            </a:extLst>
          </p:cNvPr>
          <p:cNvSpPr txBox="1"/>
          <p:nvPr/>
        </p:nvSpPr>
        <p:spPr>
          <a:xfrm>
            <a:off x="355600" y="4491537"/>
            <a:ext cx="10539562" cy="1015663"/>
          </a:xfrm>
          <a:prstGeom prst="rect">
            <a:avLst/>
          </a:prstGeom>
          <a:noFill/>
        </p:spPr>
        <p:txBody>
          <a:bodyPr wrap="square" rtlCol="0">
            <a:spAutoFit/>
          </a:bodyPr>
          <a:lstStyle/>
          <a:p>
            <a:r>
              <a:rPr lang="es-ES" sz="2400" b="1" dirty="0">
                <a:solidFill>
                  <a:srgbClr val="006AAF"/>
                </a:solidFill>
                <a:latin typeface="Arial Narrow" panose="020B0606020202030204" pitchFamily="34" charset="0"/>
                <a:cs typeface="Arial" panose="020B0604020202020204" pitchFamily="34" charset="0"/>
              </a:rPr>
              <a:t>Metodología: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Encuestas cualitativas a entidades reguladoras, representadas en el Grupo de Trabajo Consumidores (GTC) de ARIAE. </a:t>
            </a:r>
            <a:endParaRPr lang="es-ES" dirty="0">
              <a:solidFill>
                <a:schemeClr val="bg2">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7837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8E4A-F336-C74A-7B85-73787BC332AC}"/>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97DB96B6-3FA2-C9E8-60C4-16FDE8852AE9}"/>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37ED8245-E893-311C-2ADE-D3BBA5B65C0E}"/>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B7BEB3C9-BF74-2EA3-7435-012A392639A7}"/>
              </a:ext>
            </a:extLst>
          </p:cNvPr>
          <p:cNvSpPr txBox="1"/>
          <p:nvPr/>
        </p:nvSpPr>
        <p:spPr>
          <a:xfrm>
            <a:off x="355599" y="1382560"/>
            <a:ext cx="10729343" cy="2954655"/>
          </a:xfrm>
          <a:prstGeom prst="rect">
            <a:avLst/>
          </a:prstGeom>
          <a:noFill/>
        </p:spPr>
        <p:txBody>
          <a:bodyPr wrap="square" rtlCol="0">
            <a:spAutoFit/>
          </a:bodyPr>
          <a:lstStyle/>
          <a:p>
            <a:r>
              <a:rPr lang="es-ES" sz="2400" b="1" dirty="0">
                <a:solidFill>
                  <a:srgbClr val="006AAF"/>
                </a:solidFill>
                <a:latin typeface="Arial Narrow" panose="020B0606020202030204" pitchFamily="34" charset="0"/>
                <a:cs typeface="Arial" panose="020B0604020202020204" pitchFamily="34" charset="0"/>
              </a:rPr>
              <a:t>Cobertura y alcance: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solidFill>
                  <a:schemeClr val="bg2">
                    <a:lumMod val="50000"/>
                  </a:schemeClr>
                </a:solidFill>
                <a:latin typeface="Arial Narrow" panose="020B0606020202030204" pitchFamily="34" charset="0"/>
                <a:cs typeface="Arial" panose="020B0604020202020204" pitchFamily="34" charset="0"/>
              </a:rPr>
              <a:t>El estudio abarcó todas las entidades regulatorias que conforman el GTC ARIAE (</a:t>
            </a:r>
            <a:r>
              <a:rPr lang="es-ES" i="1" dirty="0">
                <a:solidFill>
                  <a:schemeClr val="bg2">
                    <a:lumMod val="50000"/>
                  </a:schemeClr>
                </a:solidFill>
                <a:latin typeface="Arial Narrow" panose="020B0606020202030204" pitchFamily="34" charset="0"/>
                <a:cs typeface="Arial" panose="020B0604020202020204" pitchFamily="34" charset="0"/>
              </a:rPr>
              <a:t>representando 14 países</a:t>
            </a:r>
            <a:r>
              <a:rPr lang="es-ES" dirty="0">
                <a:solidFill>
                  <a:schemeClr val="bg2">
                    <a:lumMod val="50000"/>
                  </a:schemeClr>
                </a:solidFill>
                <a:latin typeface="Arial Narrow" panose="020B0606020202030204" pitchFamily="34" charset="0"/>
                <a:cs typeface="Arial" panose="020B0604020202020204" pitchFamily="34" charset="0"/>
              </a:rPr>
              <a:t>)</a:t>
            </a:r>
          </a:p>
          <a:p>
            <a:pPr marL="285750" indent="-285750">
              <a:buFont typeface="Arial" panose="020B0604020202020204" pitchFamily="34" charset="0"/>
              <a:buChar char="•"/>
            </a:pPr>
            <a:endParaRPr lang="es-ES"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ES" dirty="0">
                <a:solidFill>
                  <a:schemeClr val="bg2">
                    <a:lumMod val="50000"/>
                  </a:schemeClr>
                </a:solidFill>
                <a:latin typeface="Arial Narrow" panose="020B0606020202030204" pitchFamily="34" charset="0"/>
                <a:cs typeface="Arial" panose="020B0604020202020204" pitchFamily="34" charset="0"/>
              </a:rPr>
              <a:t>Con el 64% que completaron la encuesta, el sector de </a:t>
            </a:r>
            <a:r>
              <a:rPr lang="es-ES" b="1" dirty="0">
                <a:solidFill>
                  <a:schemeClr val="bg2">
                    <a:lumMod val="50000"/>
                  </a:schemeClr>
                </a:solidFill>
                <a:latin typeface="Arial Narrow" panose="020B0606020202030204" pitchFamily="34" charset="0"/>
                <a:cs typeface="Arial" panose="020B0604020202020204" pitchFamily="34" charset="0"/>
              </a:rPr>
              <a:t>Electricidad</a:t>
            </a:r>
            <a:r>
              <a:rPr lang="es-ES" dirty="0">
                <a:solidFill>
                  <a:schemeClr val="bg2">
                    <a:lumMod val="50000"/>
                  </a:schemeClr>
                </a:solidFill>
                <a:latin typeface="Arial Narrow" panose="020B0606020202030204" pitchFamily="34" charset="0"/>
                <a:cs typeface="Arial" panose="020B0604020202020204" pitchFamily="34" charset="0"/>
              </a:rPr>
              <a:t> domina el análisis. ENARGAS (Argentina) regulador </a:t>
            </a:r>
            <a:r>
              <a:rPr lang="es-ES" b="1" dirty="0">
                <a:solidFill>
                  <a:schemeClr val="bg2">
                    <a:lumMod val="50000"/>
                  </a:schemeClr>
                </a:solidFill>
                <a:latin typeface="Arial Narrow" panose="020B0606020202030204" pitchFamily="34" charset="0"/>
                <a:cs typeface="Arial" panose="020B0604020202020204" pitchFamily="34" charset="0"/>
              </a:rPr>
              <a:t>solo de gas</a:t>
            </a:r>
            <a:r>
              <a:rPr lang="es-ES" dirty="0">
                <a:solidFill>
                  <a:schemeClr val="bg2">
                    <a:lumMod val="50000"/>
                  </a:schemeClr>
                </a:solidFill>
                <a:latin typeface="Arial Narrow" panose="020B0606020202030204" pitchFamily="34" charset="0"/>
                <a:cs typeface="Arial" panose="020B0604020202020204" pitchFamily="34" charset="0"/>
              </a:rPr>
              <a:t> y Osinergmin (Perú) realizaron importantes aportes sobre GLP y Gas Natural, destacando que </a:t>
            </a:r>
            <a:r>
              <a:rPr lang="es-MX" dirty="0">
                <a:solidFill>
                  <a:schemeClr val="bg2">
                    <a:lumMod val="50000"/>
                  </a:schemeClr>
                </a:solidFill>
                <a:latin typeface="Arial Narrow" panose="020B0606020202030204" pitchFamily="34" charset="0"/>
                <a:cs typeface="Arial" panose="020B0604020202020204" pitchFamily="34" charset="0"/>
              </a:rPr>
              <a:t>los marcos de vulnerabilidad al gas están mucho menos desarrollados y, en algunos casos, están explícitamente ausentes.</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política de vulnerabilidad energética en la región sigue centrada en la electricidad, lo que sugiere una brecha política para el gas y otros vectores energéticos.</a:t>
            </a:r>
            <a:endParaRPr lang="pt-PT" dirty="0">
              <a:solidFill>
                <a:schemeClr val="bg2">
                  <a:lumMod val="50000"/>
                </a:schemeClr>
              </a:solidFill>
              <a:latin typeface="Arial Narrow" panose="020B0606020202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08F65FD-1067-B6FC-30E6-00B3FAA9DC4F}"/>
              </a:ext>
            </a:extLst>
          </p:cNvPr>
          <p:cNvGrpSpPr/>
          <p:nvPr/>
        </p:nvGrpSpPr>
        <p:grpSpPr>
          <a:xfrm>
            <a:off x="1347636" y="4577594"/>
            <a:ext cx="3988266" cy="2152984"/>
            <a:chOff x="508000" y="1332088"/>
            <a:chExt cx="3988266" cy="2152984"/>
          </a:xfrm>
        </p:grpSpPr>
        <p:pic>
          <p:nvPicPr>
            <p:cNvPr id="5" name="Picture 4">
              <a:extLst>
                <a:ext uri="{FF2B5EF4-FFF2-40B4-BE49-F238E27FC236}">
                  <a16:creationId xmlns:a16="http://schemas.microsoft.com/office/drawing/2014/main" id="{926F0F91-15E4-8DC8-6A78-C0D09D8D7FD2}"/>
                </a:ext>
              </a:extLst>
            </p:cNvPr>
            <p:cNvPicPr>
              <a:picLocks noChangeAspect="1"/>
            </p:cNvPicPr>
            <p:nvPr/>
          </p:nvPicPr>
          <p:blipFill>
            <a:blip r:embed="rId2"/>
            <a:stretch>
              <a:fillRect/>
            </a:stretch>
          </p:blipFill>
          <p:spPr>
            <a:xfrm>
              <a:off x="508000" y="1600042"/>
              <a:ext cx="2027096" cy="1828958"/>
            </a:xfrm>
            <a:prstGeom prst="rect">
              <a:avLst/>
            </a:prstGeom>
          </p:spPr>
        </p:pic>
        <p:pic>
          <p:nvPicPr>
            <p:cNvPr id="6" name="Picture 5">
              <a:extLst>
                <a:ext uri="{FF2B5EF4-FFF2-40B4-BE49-F238E27FC236}">
                  <a16:creationId xmlns:a16="http://schemas.microsoft.com/office/drawing/2014/main" id="{343D0A7D-A5B7-E638-512A-12FE51FDD795}"/>
                </a:ext>
              </a:extLst>
            </p:cNvPr>
            <p:cNvPicPr>
              <a:picLocks noChangeAspect="1"/>
            </p:cNvPicPr>
            <p:nvPr/>
          </p:nvPicPr>
          <p:blipFill>
            <a:blip r:embed="rId3"/>
            <a:srcRect l="8670"/>
            <a:stretch>
              <a:fillRect/>
            </a:stretch>
          </p:blipFill>
          <p:spPr>
            <a:xfrm>
              <a:off x="2415826" y="1396375"/>
              <a:ext cx="2080440" cy="2088697"/>
            </a:xfrm>
            <a:prstGeom prst="rect">
              <a:avLst/>
            </a:prstGeom>
          </p:spPr>
        </p:pic>
        <p:sp>
          <p:nvSpPr>
            <p:cNvPr id="7" name="CaixaDeTexto 1">
              <a:extLst>
                <a:ext uri="{FF2B5EF4-FFF2-40B4-BE49-F238E27FC236}">
                  <a16:creationId xmlns:a16="http://schemas.microsoft.com/office/drawing/2014/main" id="{C9B07C0A-A56C-FD52-EEFA-A4E9315F6D65}"/>
                </a:ext>
              </a:extLst>
            </p:cNvPr>
            <p:cNvSpPr txBox="1"/>
            <p:nvPr/>
          </p:nvSpPr>
          <p:spPr>
            <a:xfrm>
              <a:off x="508000" y="1332088"/>
              <a:ext cx="2499743" cy="461665"/>
            </a:xfrm>
            <a:prstGeom prst="rect">
              <a:avLst/>
            </a:prstGeom>
            <a:noFill/>
          </p:spPr>
          <p:txBody>
            <a:bodyPr wrap="square" rtlCol="0">
              <a:spAutoFit/>
            </a:bodyPr>
            <a:lstStyle/>
            <a:p>
              <a:r>
                <a:rPr lang="es-DO" sz="2400" b="1" dirty="0">
                  <a:solidFill>
                    <a:srgbClr val="006AAF"/>
                  </a:solidFill>
                  <a:latin typeface="Arial Narrow" panose="020B0606020202030204" pitchFamily="34" charset="0"/>
                  <a:cs typeface="Arial" panose="020B0604020202020204" pitchFamily="34" charset="0"/>
                </a:rPr>
                <a:t>Tipo de Regulador</a:t>
              </a:r>
              <a:endParaRPr lang="es-ES" dirty="0">
                <a:solidFill>
                  <a:schemeClr val="bg2">
                    <a:lumMod val="50000"/>
                  </a:schemeClr>
                </a:solidFill>
                <a:latin typeface="Arial Narrow" panose="020B0606020202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2F793A70-9DC2-B9AD-38C6-562965401FC1}"/>
              </a:ext>
            </a:extLst>
          </p:cNvPr>
          <p:cNvGrpSpPr/>
          <p:nvPr/>
        </p:nvGrpSpPr>
        <p:grpSpPr>
          <a:xfrm>
            <a:off x="5827623" y="4754739"/>
            <a:ext cx="4165271" cy="1798694"/>
            <a:chOff x="5615296" y="1555963"/>
            <a:chExt cx="4165271" cy="1798694"/>
          </a:xfrm>
        </p:grpSpPr>
        <p:pic>
          <p:nvPicPr>
            <p:cNvPr id="10" name="Picture 9">
              <a:extLst>
                <a:ext uri="{FF2B5EF4-FFF2-40B4-BE49-F238E27FC236}">
                  <a16:creationId xmlns:a16="http://schemas.microsoft.com/office/drawing/2014/main" id="{30BDB275-B5CB-C241-18AD-0A6DD1D9250A}"/>
                </a:ext>
              </a:extLst>
            </p:cNvPr>
            <p:cNvPicPr>
              <a:picLocks noChangeAspect="1"/>
            </p:cNvPicPr>
            <p:nvPr/>
          </p:nvPicPr>
          <p:blipFill>
            <a:blip r:embed="rId4"/>
            <a:stretch>
              <a:fillRect/>
            </a:stretch>
          </p:blipFill>
          <p:spPr>
            <a:xfrm>
              <a:off x="5615296" y="1676887"/>
              <a:ext cx="2080440" cy="1676545"/>
            </a:xfrm>
            <a:prstGeom prst="rect">
              <a:avLst/>
            </a:prstGeom>
          </p:spPr>
        </p:pic>
        <p:pic>
          <p:nvPicPr>
            <p:cNvPr id="11" name="Picture 10">
              <a:extLst>
                <a:ext uri="{FF2B5EF4-FFF2-40B4-BE49-F238E27FC236}">
                  <a16:creationId xmlns:a16="http://schemas.microsoft.com/office/drawing/2014/main" id="{A251885E-1ACB-3F07-4805-A5BA50FAAA2C}"/>
                </a:ext>
              </a:extLst>
            </p:cNvPr>
            <p:cNvPicPr>
              <a:picLocks noChangeAspect="1"/>
            </p:cNvPicPr>
            <p:nvPr/>
          </p:nvPicPr>
          <p:blipFill>
            <a:blip r:embed="rId5"/>
            <a:srcRect l="1764" t="2790" r="3616" b="5487"/>
            <a:stretch>
              <a:fillRect/>
            </a:stretch>
          </p:blipFill>
          <p:spPr>
            <a:xfrm>
              <a:off x="7695735" y="1555963"/>
              <a:ext cx="2084832" cy="1798694"/>
            </a:xfrm>
            <a:prstGeom prst="rect">
              <a:avLst/>
            </a:prstGeom>
          </p:spPr>
        </p:pic>
      </p:grpSp>
    </p:spTree>
    <p:extLst>
      <p:ext uri="{BB962C8B-B14F-4D97-AF65-F5344CB8AC3E}">
        <p14:creationId xmlns:p14="http://schemas.microsoft.com/office/powerpoint/2010/main" val="337557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0A44-CE66-C927-677A-E02512C7EE91}"/>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194869F9-D26D-48C8-9D5F-3994718F51C8}"/>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BD0D685C-3F4E-4414-0B54-CB3B150F7BCB}"/>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8768FC05-D5A9-51A1-204C-7F572D9BBCDF}"/>
              </a:ext>
            </a:extLst>
          </p:cNvPr>
          <p:cNvSpPr txBox="1"/>
          <p:nvPr/>
        </p:nvSpPr>
        <p:spPr>
          <a:xfrm>
            <a:off x="355600" y="1382560"/>
            <a:ext cx="10505234" cy="4616648"/>
          </a:xfrm>
          <a:prstGeom prst="rect">
            <a:avLst/>
          </a:prstGeom>
          <a:noFill/>
        </p:spPr>
        <p:txBody>
          <a:bodyPr wrap="square" rtlCol="0">
            <a:spAutoFit/>
          </a:bodyPr>
          <a:lstStyle/>
          <a:p>
            <a:r>
              <a:rPr lang="es-ES" sz="2400" b="1" dirty="0">
                <a:solidFill>
                  <a:srgbClr val="006AAF"/>
                </a:solidFill>
                <a:latin typeface="Arial Narrow" panose="020B0606020202030204" pitchFamily="34" charset="0"/>
                <a:cs typeface="Arial" panose="020B0604020202020204" pitchFamily="34" charset="0"/>
              </a:rPr>
              <a:t>Definición explícita Vulnerabilidad Energética:</a:t>
            </a:r>
          </a:p>
          <a:p>
            <a:endParaRPr lang="es-ES" dirty="0"/>
          </a:p>
          <a:p>
            <a:pPr marL="285750" indent="-285750">
              <a:buFont typeface="Arial" panose="020B0604020202020204" pitchFamily="34" charset="0"/>
              <a:buChar char="•"/>
            </a:pPr>
            <a:r>
              <a:rPr lang="es-ES" dirty="0">
                <a:solidFill>
                  <a:schemeClr val="bg2">
                    <a:lumMod val="50000"/>
                  </a:schemeClr>
                </a:solidFill>
                <a:latin typeface="Arial Narrow" panose="020B0606020202030204" pitchFamily="34" charset="0"/>
                <a:cs typeface="Arial" panose="020B0604020202020204" pitchFamily="34" charset="0"/>
              </a:rPr>
              <a:t>Apenas tres (3) entidades regulatorias expresaron que su marco regulatorio vigente define explícitamente la Vulnerabilidad Energética.  El resto, </a:t>
            </a:r>
            <a:r>
              <a:rPr lang="es-MX" dirty="0">
                <a:solidFill>
                  <a:schemeClr val="bg2">
                    <a:lumMod val="50000"/>
                  </a:schemeClr>
                </a:solidFill>
                <a:latin typeface="Arial Narrow" panose="020B0606020202030204" pitchFamily="34" charset="0"/>
                <a:cs typeface="Arial" panose="020B0604020202020204" pitchFamily="34" charset="0"/>
              </a:rPr>
              <a:t>en su lugar, se basan en leyes de poder, normas arancelarias o programas sociales (por ejemplo, umbrales de consumo, descuentos para mayores, etc.)</a:t>
            </a:r>
            <a:endParaRPr lang="es-ES"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endParaRPr lang="es-ES"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mayoría de los países aplican políticas de vulnerabilidad de facto sin una definición conceptual formal, lo que limita la comparabilidad, la transparencia y la evaluación de políticas a largo plazo.</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Los ingresos son importantes, pero no dominantes. </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Entre los que definen o operacionalizan la vulnerabilidad, solo dos (2) dependen explícitamente de los bajos ingresos familiares como criterio principal.</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Otras bases comunes incluyen:  Umbrales de consumo (kWh/mes), Edad (ancianos), Discapacidad, Ubicación geográfica</a:t>
            </a:r>
            <a:endParaRPr lang="pt-PT" dirty="0">
              <a:solidFill>
                <a:schemeClr val="bg2">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224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EBF3-1F9E-DBF5-CB3C-950DC8A64C60}"/>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ADEC1C7E-EA51-9001-F894-98FFF408CDFE}"/>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CE89604B-9E52-FB15-B1ED-532EA651221C}"/>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C8650D13-5C4D-DCDD-F8EA-C49B063FB9B4}"/>
              </a:ext>
            </a:extLst>
          </p:cNvPr>
          <p:cNvSpPr txBox="1"/>
          <p:nvPr/>
        </p:nvSpPr>
        <p:spPr>
          <a:xfrm>
            <a:off x="355599" y="1382560"/>
            <a:ext cx="10729343" cy="3785652"/>
          </a:xfrm>
          <a:prstGeom prst="rect">
            <a:avLst/>
          </a:prstGeom>
          <a:noFill/>
        </p:spPr>
        <p:txBody>
          <a:bodyPr wrap="square" rtlCol="0">
            <a:spAutoFit/>
          </a:bodyPr>
          <a:lstStyle/>
          <a:p>
            <a:r>
              <a:rPr lang="es-MX" sz="2400" b="1" dirty="0">
                <a:solidFill>
                  <a:srgbClr val="006AAF"/>
                </a:solidFill>
                <a:latin typeface="Arial Narrow" panose="020B0606020202030204" pitchFamily="34" charset="0"/>
                <a:cs typeface="Arial" panose="020B0604020202020204" pitchFamily="34" charset="0"/>
              </a:rPr>
              <a:t>Criterios de elegibilidad para protección</a:t>
            </a:r>
            <a:r>
              <a:rPr lang="es-ES" sz="2400" b="1" dirty="0">
                <a:solidFill>
                  <a:srgbClr val="006AAF"/>
                </a:solidFill>
                <a:latin typeface="Arial Narrow" panose="020B0606020202030204" pitchFamily="34" charset="0"/>
                <a:cs typeface="Arial" panose="020B0604020202020204" pitchFamily="34" charset="0"/>
              </a:rPr>
              <a:t>:</a:t>
            </a:r>
          </a:p>
          <a:p>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región favorece la </a:t>
            </a:r>
            <a:r>
              <a:rPr lang="es-MX" b="1" dirty="0">
                <a:solidFill>
                  <a:schemeClr val="bg2">
                    <a:lumMod val="50000"/>
                  </a:schemeClr>
                </a:solidFill>
                <a:latin typeface="Arial Narrow" panose="020B0606020202030204" pitchFamily="34" charset="0"/>
                <a:cs typeface="Arial" panose="020B0604020202020204" pitchFamily="34" charset="0"/>
              </a:rPr>
              <a:t>simplicidad administrativa </a:t>
            </a:r>
            <a:r>
              <a:rPr lang="es-MX" dirty="0">
                <a:solidFill>
                  <a:schemeClr val="bg2">
                    <a:lumMod val="50000"/>
                  </a:schemeClr>
                </a:solidFill>
                <a:latin typeface="Arial Narrow" panose="020B0606020202030204" pitchFamily="34" charset="0"/>
                <a:cs typeface="Arial" panose="020B0604020202020204" pitchFamily="34" charset="0"/>
              </a:rPr>
              <a:t>(reglas basadas en el consumo) frente a métricas verdaderas de asequibilidad (gasto energético frente a ingresos), lo que puede identificar erróneamente a los usuarios vulnerables (falsos positivos/negativos).</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En cuanto a los métodos de elegibilidad, la experiencia de usuario se encuentra fragmentada. Algunos países cuentan con esquemas de elegibilidad automática, otros requieren completar solicitudes y, la mayoría, una combinación de ambas (mixta = automática + solicitud) </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Muchos programas requieren solicitudes, certificaciones o navegación institucional; incluso cuando existen subvenciones automáticas, la fricción procedimental sigue siendo común, trasladando la carga administrativa al consumidor, a menudo al usuario menos capacitado.</a:t>
            </a:r>
            <a:endParaRPr lang="pt-PT" dirty="0">
              <a:solidFill>
                <a:schemeClr val="bg2">
                  <a:lumMod val="50000"/>
                </a:schemeClr>
              </a:solidFill>
              <a:latin typeface="Arial Narrow" panose="020B06060202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F9F636C-7C30-AA3E-1C1D-763839FE36B5}"/>
              </a:ext>
            </a:extLst>
          </p:cNvPr>
          <p:cNvPicPr>
            <a:picLocks noChangeAspect="1"/>
          </p:cNvPicPr>
          <p:nvPr/>
        </p:nvPicPr>
        <p:blipFill>
          <a:blip r:embed="rId2"/>
          <a:stretch>
            <a:fillRect/>
          </a:stretch>
        </p:blipFill>
        <p:spPr>
          <a:xfrm>
            <a:off x="3824249" y="5016848"/>
            <a:ext cx="3792041" cy="1841152"/>
          </a:xfrm>
          <a:prstGeom prst="rect">
            <a:avLst/>
          </a:prstGeom>
        </p:spPr>
      </p:pic>
    </p:spTree>
    <p:extLst>
      <p:ext uri="{BB962C8B-B14F-4D97-AF65-F5344CB8AC3E}">
        <p14:creationId xmlns:p14="http://schemas.microsoft.com/office/powerpoint/2010/main" val="162931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7D715-5828-3FA0-1448-EFBEB9CC9B5C}"/>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1A548C8A-374A-CFC6-4ED1-D8882F156CB5}"/>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003BCFD4-F274-63B9-40D5-941F91CD9F59}"/>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70E8D6E9-3CEB-7A0C-8495-04DBF2AED68E}"/>
              </a:ext>
            </a:extLst>
          </p:cNvPr>
          <p:cNvSpPr txBox="1"/>
          <p:nvPr/>
        </p:nvSpPr>
        <p:spPr>
          <a:xfrm>
            <a:off x="355599" y="1382560"/>
            <a:ext cx="11111723" cy="2677656"/>
          </a:xfrm>
          <a:prstGeom prst="rect">
            <a:avLst/>
          </a:prstGeom>
          <a:noFill/>
        </p:spPr>
        <p:txBody>
          <a:bodyPr wrap="square" rtlCol="0">
            <a:spAutoFit/>
          </a:bodyPr>
          <a:lstStyle/>
          <a:p>
            <a:r>
              <a:rPr lang="es-MX" sz="2400" b="1" dirty="0">
                <a:solidFill>
                  <a:srgbClr val="006AAF"/>
                </a:solidFill>
                <a:latin typeface="Arial Narrow" panose="020B0606020202030204" pitchFamily="34" charset="0"/>
                <a:cs typeface="Arial" panose="020B0604020202020204" pitchFamily="34" charset="0"/>
              </a:rPr>
              <a:t>Inclusión de Grupos Infra Representados, Marginados, Discriminados o Desfavorecidos</a:t>
            </a:r>
            <a:r>
              <a:rPr lang="es-ES" sz="2400" b="1" dirty="0">
                <a:solidFill>
                  <a:srgbClr val="006AAF"/>
                </a:solidFill>
                <a:latin typeface="Arial Narrow" panose="020B0606020202030204" pitchFamily="34" charset="0"/>
                <a:cs typeface="Arial" panose="020B0604020202020204" pitchFamily="34" charset="0"/>
              </a:rPr>
              <a:t>:</a:t>
            </a:r>
          </a:p>
          <a:p>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Las poblaciones rurales e indígenas son en gran medida invisibles. Dos (2) países mencionan explícitamente las poblaciones rurales o remotas; siendo uno de ellos, el único que incluye las comunidades indígenas en su haber.</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A pesar de la alta correlación entre pobreza energética, lejanía y estatus indígena, los marcos regulatorios ignoran en gran medida explícitamente a estos grupos, arriesgándose a la exclusión sistemática.</a:t>
            </a:r>
          </a:p>
          <a:p>
            <a:pPr marL="742950" lvl="1"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6A571F-9025-0EE2-4198-B1C68AA26E11}"/>
              </a:ext>
            </a:extLst>
          </p:cNvPr>
          <p:cNvSpPr txBox="1"/>
          <p:nvPr/>
        </p:nvSpPr>
        <p:spPr>
          <a:xfrm>
            <a:off x="2148209" y="4060216"/>
            <a:ext cx="7895582" cy="1554272"/>
          </a:xfrm>
          <a:prstGeom prst="rect">
            <a:avLst/>
          </a:prstGeom>
          <a:noFill/>
          <a:ln w="28575">
            <a:solidFill>
              <a:schemeClr val="accent5"/>
            </a:solidFill>
          </a:ln>
        </p:spPr>
        <p:txBody>
          <a:bodyPr wrap="square">
            <a:spAutoFit/>
          </a:bodyPr>
          <a:lstStyle/>
          <a:p>
            <a:r>
              <a:rPr lang="es-MX" sz="1600" dirty="0">
                <a:solidFill>
                  <a:schemeClr val="bg2">
                    <a:lumMod val="50000"/>
                  </a:schemeClr>
                </a:solidFill>
                <a:latin typeface="Arial Narrow" panose="020B0606020202030204" pitchFamily="34" charset="0"/>
                <a:cs typeface="Arial" panose="020B0604020202020204" pitchFamily="34" charset="0"/>
              </a:rPr>
              <a:t>“En Latinoamérica existen más de 800 pueblos indígenas, sumando cerca de 58 millones de personas (10% de la población regional). Las mayores concentraciones y diversidad se encuentran en México, Guatemala, Perú, Bolivia y Brasil, que albergan más del 80% del total regional. También hay presencia significativa en Colombia, Ecuador, Panamá y Chile”.  </a:t>
            </a:r>
          </a:p>
          <a:p>
            <a:endParaRPr lang="es-MX" sz="1600" i="1" dirty="0">
              <a:solidFill>
                <a:schemeClr val="bg2">
                  <a:lumMod val="50000"/>
                </a:schemeClr>
              </a:solidFill>
              <a:latin typeface="Arial Narrow" panose="020B0606020202030204" pitchFamily="34" charset="0"/>
              <a:cs typeface="Arial" panose="020B0604020202020204" pitchFamily="34" charset="0"/>
            </a:endParaRPr>
          </a:p>
          <a:p>
            <a:r>
              <a:rPr lang="es-MX" sz="1400" i="1" dirty="0">
                <a:solidFill>
                  <a:schemeClr val="bg2">
                    <a:lumMod val="50000"/>
                  </a:schemeClr>
                </a:solidFill>
                <a:latin typeface="Arial Narrow" panose="020B0606020202030204" pitchFamily="34" charset="0"/>
                <a:cs typeface="Arial" panose="020B0604020202020204" pitchFamily="34" charset="0"/>
              </a:rPr>
              <a:t>Fuente: </a:t>
            </a:r>
            <a:r>
              <a:rPr lang="es-MX" sz="1400" i="1" dirty="0">
                <a:solidFill>
                  <a:schemeClr val="bg2">
                    <a:lumMod val="50000"/>
                  </a:schemeClr>
                </a:solidFill>
                <a:latin typeface="Arial Narrow" panose="020B0606020202030204" pitchFamily="34" charset="0"/>
                <a:cs typeface="Arial" panose="020B0604020202020204" pitchFamily="34" charset="0"/>
                <a:hlinkClick r:id="rId2"/>
              </a:rPr>
              <a:t>https://www.unesco.org/es/node/83544</a:t>
            </a:r>
            <a:r>
              <a:rPr lang="es-MX" sz="1400" i="1" dirty="0">
                <a:solidFill>
                  <a:schemeClr val="bg2">
                    <a:lumMod val="50000"/>
                  </a:schemeClr>
                </a:solidFill>
                <a:latin typeface="Arial Narrow" panose="020B0606020202030204" pitchFamily="34" charset="0"/>
                <a:cs typeface="Arial" panose="020B0604020202020204" pitchFamily="34" charset="0"/>
              </a:rPr>
              <a:t> </a:t>
            </a:r>
            <a:r>
              <a:rPr lang="es-MX" sz="1400" dirty="0">
                <a:solidFill>
                  <a:schemeClr val="bg2">
                    <a:lumMod val="50000"/>
                  </a:schemeClr>
                </a:solidFill>
                <a:latin typeface="Arial Narrow" panose="020B0606020202030204" pitchFamily="34" charset="0"/>
                <a:cs typeface="Arial" panose="020B0604020202020204" pitchFamily="34" charset="0"/>
              </a:rPr>
              <a:t>(Última actualización:8 de Agosto de 2025)</a:t>
            </a:r>
            <a:endParaRPr lang="es-DO" sz="1400" dirty="0">
              <a:solidFill>
                <a:schemeClr val="bg2">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7472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D4E4-AF0C-696A-C3B7-F3F1149DDF01}"/>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D4C22A1A-7415-C615-50B5-F58442D80A29}"/>
              </a:ext>
            </a:extLst>
          </p:cNvPr>
          <p:cNvSpPr txBox="1"/>
          <p:nvPr/>
        </p:nvSpPr>
        <p:spPr>
          <a:xfrm>
            <a:off x="202348" y="337144"/>
            <a:ext cx="875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w="0"/>
                <a:solidFill>
                  <a:srgbClr val="006AAF"/>
                </a:solidFill>
                <a:effectLst/>
                <a:uLnTx/>
                <a:uFillTx/>
                <a:latin typeface="Arial Narrow" panose="020B0606020202030204" pitchFamily="34" charset="0"/>
                <a:ea typeface="+mn-ea"/>
                <a:cs typeface="+mn-cs"/>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2DA321EA-D5A1-E0E5-A87D-126726219DC3}"/>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453FD6D7-D084-5525-53A9-877F5C1E129D}"/>
              </a:ext>
            </a:extLst>
          </p:cNvPr>
          <p:cNvSpPr txBox="1"/>
          <p:nvPr/>
        </p:nvSpPr>
        <p:spPr>
          <a:xfrm>
            <a:off x="355599" y="1382560"/>
            <a:ext cx="10523895" cy="5170646"/>
          </a:xfrm>
          <a:prstGeom prst="rect">
            <a:avLst/>
          </a:prstGeom>
          <a:noFill/>
        </p:spPr>
        <p:txBody>
          <a:bodyPr wrap="square" rtlCol="0">
            <a:spAutoFit/>
          </a:bodyPr>
          <a:lstStyle/>
          <a:p>
            <a:r>
              <a:rPr lang="es-MX" sz="2400" b="1" dirty="0">
                <a:solidFill>
                  <a:srgbClr val="006AAF"/>
                </a:solidFill>
                <a:latin typeface="Arial Narrow" panose="020B0606020202030204" pitchFamily="34" charset="0"/>
                <a:cs typeface="Arial" panose="020B0604020202020204" pitchFamily="34" charset="0"/>
              </a:rPr>
              <a:t>Brechas identificadas en los Marcos Normativos</a:t>
            </a:r>
          </a:p>
          <a:p>
            <a:r>
              <a:rPr lang="es-MX" b="1" i="1" dirty="0">
                <a:solidFill>
                  <a:srgbClr val="006AAF"/>
                </a:solidFill>
                <a:latin typeface="Arial Narrow" panose="020B0606020202030204" pitchFamily="34" charset="0"/>
                <a:cs typeface="Arial" panose="020B0604020202020204" pitchFamily="34" charset="0"/>
              </a:rPr>
              <a:t>(Diferencias entre lo que establece la norma (o el conjunto de normas) y la situación de la práctica o realidad)</a:t>
            </a:r>
            <a:r>
              <a:rPr lang="es-ES" b="1" dirty="0">
                <a:solidFill>
                  <a:srgbClr val="006AAF"/>
                </a:solidFill>
                <a:latin typeface="Arial Narrow" panose="020B0606020202030204" pitchFamily="34" charset="0"/>
                <a:cs typeface="Arial" panose="020B0604020202020204" pitchFamily="34" charset="0"/>
              </a:rPr>
              <a:t>:</a:t>
            </a:r>
          </a:p>
          <a:p>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Se  reconocen explícitamente las brechas en el acceso a la información y la capacidad de monitorización</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Las brechas identificadas son estructurales, no accidentales:</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Carencias económicas: las subvenciones no cubren los costos reales</a:t>
            </a: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Brechas geográficas: cobertura débil en zonas rurales o remotas</a:t>
            </a: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Lagunas de datos: registros incompletos de usuarios vulnerables</a:t>
            </a: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Monitorización de las carencias: seguimiento y evaluación insuficientes</a:t>
            </a:r>
          </a:p>
          <a:p>
            <a:pPr marL="742950" lvl="1" indent="-285750">
              <a:buFont typeface="Arial" panose="020B0604020202020204" pitchFamily="34" charset="0"/>
              <a:buChar char="•"/>
            </a:pPr>
            <a:endParaRPr lang="es-MX" b="1"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b="1" dirty="0">
                <a:solidFill>
                  <a:schemeClr val="bg2">
                    <a:lumMod val="50000"/>
                  </a:schemeClr>
                </a:solidFill>
                <a:latin typeface="Arial Narrow" panose="020B0606020202030204" pitchFamily="34" charset="0"/>
                <a:cs typeface="Arial" panose="020B0604020202020204" pitchFamily="34" charset="0"/>
              </a:rPr>
              <a:t>Patrón regional: Consumo ≠ vulnerabilidad</a:t>
            </a:r>
          </a:p>
          <a:p>
            <a:pPr marL="285750" indent="-285750">
              <a:buFont typeface="Arial" panose="020B0604020202020204" pitchFamily="34" charset="0"/>
              <a:buChar char="•"/>
            </a:pPr>
            <a:endParaRPr lang="es-MX" b="1" dirty="0">
              <a:solidFill>
                <a:schemeClr val="bg2">
                  <a:lumMod val="50000"/>
                </a:schemeClr>
              </a:solidFill>
              <a:latin typeface="Arial Narrow" panose="020B0606020202030204" pitchFamily="34" charset="0"/>
              <a:cs typeface="Arial" panose="020B0604020202020204" pitchFamily="34" charset="0"/>
            </a:endParaRP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Varios países (Perú, Honduras, Panamá, República Dominicana) dependen en gran medida de los límites de </a:t>
            </a:r>
            <a:r>
              <a:rPr lang="es-MX" b="1" dirty="0">
                <a:solidFill>
                  <a:schemeClr val="bg2">
                    <a:lumMod val="50000"/>
                  </a:schemeClr>
                </a:solidFill>
                <a:latin typeface="Arial Narrow" panose="020B0606020202030204" pitchFamily="34" charset="0"/>
                <a:cs typeface="Arial" panose="020B0604020202020204" pitchFamily="34" charset="0"/>
              </a:rPr>
              <a:t>kWh/mes </a:t>
            </a:r>
            <a:r>
              <a:rPr lang="es-MX" dirty="0">
                <a:solidFill>
                  <a:schemeClr val="bg2">
                    <a:lumMod val="50000"/>
                  </a:schemeClr>
                </a:solidFill>
                <a:latin typeface="Arial Narrow" panose="020B0606020202030204" pitchFamily="34" charset="0"/>
                <a:cs typeface="Arial" panose="020B0604020202020204" pitchFamily="34" charset="0"/>
              </a:rPr>
              <a:t>para ofrecer subsidios</a:t>
            </a:r>
          </a:p>
          <a:p>
            <a:pPr marL="742950" lvl="1"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742950" lvl="1"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segmentación basada en el consumo es fácil pero débil en cuanto a diagnóstico.</a:t>
            </a:r>
          </a:p>
        </p:txBody>
      </p:sp>
    </p:spTree>
    <p:extLst>
      <p:ext uri="{BB962C8B-B14F-4D97-AF65-F5344CB8AC3E}">
        <p14:creationId xmlns:p14="http://schemas.microsoft.com/office/powerpoint/2010/main" val="66180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3D287-4A80-40F7-F793-8307CA57D107}"/>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2B400576-0337-C6C2-8762-2D42D176E89C}"/>
              </a:ext>
            </a:extLst>
          </p:cNvPr>
          <p:cNvSpPr txBox="1"/>
          <p:nvPr/>
        </p:nvSpPr>
        <p:spPr>
          <a:xfrm>
            <a:off x="202348" y="337144"/>
            <a:ext cx="8756925" cy="523220"/>
          </a:xfrm>
          <a:prstGeom prst="rect">
            <a:avLst/>
          </a:prstGeom>
          <a:noFill/>
        </p:spPr>
        <p:txBody>
          <a:bodyPr wrap="square" rtlCol="0">
            <a:spAutoFit/>
          </a:bodyPr>
          <a:lstStyle/>
          <a:p>
            <a:pPr lvl="0">
              <a:defRPr/>
            </a:pPr>
            <a:r>
              <a:rPr lang="es-ES" sz="2800" i="1" dirty="0">
                <a:ln w="0"/>
                <a:solidFill>
                  <a:srgbClr val="006AAF"/>
                </a:solidFill>
                <a:latin typeface="Arial Narrow" panose="020B0606020202030204" pitchFamily="34" charset="0"/>
              </a:rPr>
              <a:t>Informe Preliminar- Principales hallazgos</a:t>
            </a:r>
          </a:p>
        </p:txBody>
      </p:sp>
      <p:sp>
        <p:nvSpPr>
          <p:cNvPr id="8" name="AutoShape 2" descr="Fotos de Feito, Imagens de Feito sem royalties | Depositphotos">
            <a:extLst>
              <a:ext uri="{FF2B5EF4-FFF2-40B4-BE49-F238E27FC236}">
                <a16:creationId xmlns:a16="http://schemas.microsoft.com/office/drawing/2014/main" id="{6A4D93EE-08C2-3BCD-9D82-B9E1C22AFE1C}"/>
              </a:ext>
            </a:extLst>
          </p:cNvPr>
          <p:cNvSpPr>
            <a:spLocks noChangeAspect="1" noChangeArrowheads="1"/>
          </p:cNvSpPr>
          <p:nvPr/>
        </p:nvSpPr>
        <p:spPr bwMode="auto">
          <a:xfrm>
            <a:off x="355600" y="2876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5E977085-03D0-D877-8E40-2E12E945283C}"/>
              </a:ext>
            </a:extLst>
          </p:cNvPr>
          <p:cNvSpPr txBox="1"/>
          <p:nvPr/>
        </p:nvSpPr>
        <p:spPr>
          <a:xfrm>
            <a:off x="473336" y="1753496"/>
            <a:ext cx="10122946" cy="3231654"/>
          </a:xfrm>
          <a:prstGeom prst="rect">
            <a:avLst/>
          </a:prstGeom>
          <a:noFill/>
        </p:spPr>
        <p:txBody>
          <a:bodyPr wrap="square" rtlCol="0">
            <a:spAutoFit/>
          </a:bodyPr>
          <a:lstStyle/>
          <a:p>
            <a:r>
              <a:rPr lang="es-ES" sz="2400" b="1" dirty="0">
                <a:solidFill>
                  <a:srgbClr val="006AAF"/>
                </a:solidFill>
                <a:latin typeface="Arial Narrow" panose="020B0606020202030204" pitchFamily="34" charset="0"/>
                <a:cs typeface="Arial" panose="020B0604020202020204" pitchFamily="34" charset="0"/>
              </a:rPr>
              <a:t>Conclusiones: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Las definiciones formales importan: Los países con definiciones explícitas muestran mayor coherencia política.</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El sesgo eléctrico es sistémico: la vulnerabilidad del gas está poco abordada.</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carga del usuario sigue siendo alta a pesar de las intenciones sociales.</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La invisibilidad rural e indígena es la mayor brecha de equidad.</a:t>
            </a:r>
          </a:p>
          <a:p>
            <a:pPr marL="285750" indent="-285750">
              <a:buFont typeface="Arial" panose="020B0604020202020204" pitchFamily="34" charset="0"/>
              <a:buChar char="•"/>
            </a:pPr>
            <a:endParaRPr lang="es-MX" dirty="0">
              <a:solidFill>
                <a:schemeClr val="bg2">
                  <a:lumMod val="50000"/>
                </a:schemeClr>
              </a:solidFill>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s-MX" dirty="0">
                <a:solidFill>
                  <a:schemeClr val="bg2">
                    <a:lumMod val="50000"/>
                  </a:schemeClr>
                </a:solidFill>
                <a:latin typeface="Arial Narrow" panose="020B0606020202030204" pitchFamily="34" charset="0"/>
                <a:cs typeface="Arial" panose="020B0604020202020204" pitchFamily="34" charset="0"/>
              </a:rPr>
              <a:t>Claridad percibida ≠ accesibilidad real.</a:t>
            </a:r>
          </a:p>
        </p:txBody>
      </p:sp>
    </p:spTree>
    <p:extLst>
      <p:ext uri="{BB962C8B-B14F-4D97-AF65-F5344CB8AC3E}">
        <p14:creationId xmlns:p14="http://schemas.microsoft.com/office/powerpoint/2010/main" val="4269707342"/>
      </p:ext>
    </p:extLst>
  </p:cSld>
  <p:clrMapOvr>
    <a:masterClrMapping/>
  </p:clrMapOvr>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F73B3BDFD33BC4F9A28AC0F88424AE7" ma:contentTypeVersion="0" ma:contentTypeDescription="Criar um novo documento." ma:contentTypeScope="" ma:versionID="eb04aecb09bf0e0bae0148e4e02873a5">
  <xsd:schema xmlns:xsd="http://www.w3.org/2001/XMLSchema" xmlns:xs="http://www.w3.org/2001/XMLSchema" xmlns:p="http://schemas.microsoft.com/office/2006/metadata/properties" targetNamespace="http://schemas.microsoft.com/office/2006/metadata/properties" ma:root="true" ma:fieldsID="7506b910cc15b996377c43172305fc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A6602-C819-4347-A209-FD262EC612D3}">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8FDE7D5-95E9-47EC-8151-C7DA3F374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A958D68-E496-47BC-98BA-06D22900C5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3173</TotalTime>
  <Words>1550</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Arial Narrow</vt:lpstr>
      <vt:lpstr>Calibri</vt:lpstr>
      <vt:lpstr>1_Tema do Office</vt:lpstr>
      <vt:lpstr>1_Personalizar design</vt:lpstr>
      <vt:lpstr>2_Personalizar design</vt:lpstr>
      <vt:lpstr>3_Personalizar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Diogo</dc:creator>
  <cp:lastModifiedBy>Carlos Bienvenido Melo Bosques</cp:lastModifiedBy>
  <cp:revision>7</cp:revision>
  <dcterms:created xsi:type="dcterms:W3CDTF">2024-02-01T17:55:21Z</dcterms:created>
  <dcterms:modified xsi:type="dcterms:W3CDTF">2026-04-15T23:56:12Z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0x0101000F73B3BDFD33BC4F9A28AC0F88424AE7</vt:lpwstr>
  </property>
  <property fmtid="{D5CDD505-2E9C-101B-9397-08002B2CF9AE}" pid="3" name="MSIP_Label_858aaffc-186e-450b-9166-22662fc28ad1_Enabled">
    <vt:lpwstr>true</vt:lpwstr>
  </property>
  <property fmtid="{D5CDD505-2E9C-101B-9397-08002B2CF9AE}" pid="4" name="MSIP_Label_858aaffc-186e-450b-9166-22662fc28ad1_SetDate">
    <vt:lpwstr>2026-03-13T11:33:24Z</vt:lpwstr>
  </property>
  <property fmtid="{D5CDD505-2E9C-101B-9397-08002B2CF9AE}" pid="5" name="MSIP_Label_858aaffc-186e-450b-9166-22662fc28ad1_Method">
    <vt:lpwstr>Standard</vt:lpwstr>
  </property>
  <property fmtid="{D5CDD505-2E9C-101B-9397-08002B2CF9AE}" pid="6" name="MSIP_Label_858aaffc-186e-450b-9166-22662fc28ad1_Name">
    <vt:lpwstr>INTERNA</vt:lpwstr>
  </property>
  <property fmtid="{D5CDD505-2E9C-101B-9397-08002B2CF9AE}" pid="7" name="MSIP_Label_858aaffc-186e-450b-9166-22662fc28ad1_SiteId">
    <vt:lpwstr>6aa9af7d-66e3-4309-b8d7-e4aef08e5761</vt:lpwstr>
  </property>
  <property fmtid="{D5CDD505-2E9C-101B-9397-08002B2CF9AE}" pid="8" name="MSIP_Label_858aaffc-186e-450b-9166-22662fc28ad1_ActionId">
    <vt:lpwstr>0258c35d-5592-4bad-b469-44e6975e474b</vt:lpwstr>
  </property>
  <property fmtid="{D5CDD505-2E9C-101B-9397-08002B2CF9AE}" pid="9" name="MSIP_Label_858aaffc-186e-450b-9166-22662fc28ad1_ContentBits">
    <vt:lpwstr>0</vt:lpwstr>
  </property>
  <property fmtid="{D5CDD505-2E9C-101B-9397-08002B2CF9AE}" pid="10" name="MSIP_Label_858aaffc-186e-450b-9166-22662fc28ad1_Tag">
    <vt:lpwstr>10, 3, 0, 1</vt:lpwstr>
  </property>
</Properties>
</file>